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2" r:id="rId3"/>
    <p:sldId id="256" r:id="rId4"/>
    <p:sldId id="258" r:id="rId5"/>
    <p:sldId id="261" r:id="rId6"/>
    <p:sldId id="262" r:id="rId7"/>
    <p:sldId id="264" r:id="rId8"/>
    <p:sldId id="266" r:id="rId9"/>
    <p:sldId id="267" r:id="rId10"/>
    <p:sldId id="268" r:id="rId11"/>
    <p:sldId id="269" r:id="rId12"/>
    <p:sldId id="270" r:id="rId13"/>
    <p:sldId id="274" r:id="rId14"/>
    <p:sldId id="275" r:id="rId15"/>
    <p:sldId id="27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28471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VY_32_INOVACE_14_Sčítání do 7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1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push/>
      </p:transition>
    </mc:Choice>
    <mc:Fallback>
      <p:transition spd="slow">
        <p:push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151259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7</a:t>
            </a: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9" name="Picture 2" descr="C:\Users\OEM\AppData\Local\Microsoft\Windows\Temporary Internet Files\Content.IE5\RZBRHLXH\MC900415610[1].wmf"/>
          <p:cNvPicPr>
            <a:picLocks noChangeAspect="1" noChangeArrowheads="1"/>
          </p:cNvPicPr>
          <p:nvPr/>
        </p:nvPicPr>
        <p:blipFill>
          <a:blip r:embed="rId2" cstate="print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83646"/>
            <a:ext cx="3672408" cy="358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84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RZBRHLXH\MC900415610[1].wmf"/>
          <p:cNvPicPr>
            <a:picLocks noChangeAspect="1" noChangeArrowheads="1"/>
          </p:cNvPicPr>
          <p:nvPr/>
        </p:nvPicPr>
        <p:blipFill>
          <a:blip r:embed="rId2" cstate="print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46004"/>
            <a:ext cx="5472608" cy="533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6064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trpaslíků je se Sněhurkou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96336" y="3313726"/>
            <a:ext cx="8640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cs typeface="Arial" pitchFamily="34" charset="0"/>
              </a:rPr>
              <a:t>7</a:t>
            </a:r>
            <a:endParaRPr lang="cs-CZ" sz="115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75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RZBRHLXH\MC900415610[1].wmf"/>
          <p:cNvPicPr>
            <a:picLocks noChangeAspect="1" noChangeArrowheads="1"/>
          </p:cNvPicPr>
          <p:nvPr/>
        </p:nvPicPr>
        <p:blipFill rotWithShape="1">
          <a:blip r:embed="rId2" cstate="print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97"/>
          <a:stretch/>
        </p:blipFill>
        <p:spPr bwMode="auto">
          <a:xfrm>
            <a:off x="1115616" y="93375"/>
            <a:ext cx="7200800" cy="2903577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238" y="4985033"/>
            <a:ext cx="927569" cy="136407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206" y="3537971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115616" y="285805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aždý trpaslík má červenou a modrou lucernu. Přepočítej správný počet.</a:t>
            </a:r>
          </a:p>
          <a:p>
            <a:r>
              <a:rPr lang="cs-CZ" dirty="0" smtClean="0"/>
              <a:t>Kolik je červených luceren ? Kolik je modrých ?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75" y="3537971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561" y="3526770"/>
            <a:ext cx="927569" cy="1364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0545" y="3520144"/>
            <a:ext cx="927569" cy="1364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8114" y="3547865"/>
            <a:ext cx="927569" cy="1364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5683" y="3514194"/>
            <a:ext cx="927569" cy="136407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623" y="3485729"/>
            <a:ext cx="927569" cy="136407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201" y="4993215"/>
            <a:ext cx="927569" cy="13640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8014" y="5039491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209" y="5039491"/>
            <a:ext cx="927569" cy="13640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778" y="5039491"/>
            <a:ext cx="927569" cy="13640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5346" y="5039491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436" y="5039491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7884368" y="3177443"/>
            <a:ext cx="8640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cs typeface="Arial" pitchFamily="34" charset="0"/>
              </a:rPr>
              <a:t>7</a:t>
            </a:r>
            <a:endParaRPr lang="cs-CZ" sz="11500" dirty="0"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56376" y="4636301"/>
            <a:ext cx="86409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dirty="0" smtClean="0">
                <a:cs typeface="Arial" pitchFamily="34" charset="0"/>
              </a:rPr>
              <a:t>7</a:t>
            </a:r>
            <a:endParaRPr lang="cs-CZ" sz="115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24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Při odchodu z chaloupky si každý trpaslík vzal jednu lucernu. Někteří si vybrali červenou a zbylí modrou. </a:t>
            </a:r>
          </a:p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092" y="1614713"/>
            <a:ext cx="927569" cy="1364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167" y="1614713"/>
            <a:ext cx="927569" cy="1364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14713"/>
            <a:ext cx="927569" cy="1364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614713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290" y="160044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04784" y="3459917"/>
            <a:ext cx="21515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471673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+1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86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092" y="1614713"/>
            <a:ext cx="927569" cy="1364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167" y="1614713"/>
            <a:ext cx="927569" cy="1364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14713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785" y="1621474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5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092" y="1614713"/>
            <a:ext cx="927569" cy="1364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167" y="1614713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+3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25" y="1621474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844" y="1650007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51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092" y="1614713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+4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25" y="1621474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156" y="1650007"/>
            <a:ext cx="927569" cy="13640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191" y="1674348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52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+5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25" y="1621474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156" y="1650007"/>
            <a:ext cx="927569" cy="13640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191" y="1674348"/>
            <a:ext cx="927569" cy="13640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46" y="1655010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2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+6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25" y="1621474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156" y="1650007"/>
            <a:ext cx="927569" cy="13640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191" y="1674348"/>
            <a:ext cx="927569" cy="13640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46" y="1655010"/>
            <a:ext cx="927569" cy="13640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381" y="1674348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9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66" y="1608087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80985" y="3459917"/>
            <a:ext cx="1996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98690" y="3459917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725" y="1621474"/>
            <a:ext cx="927569" cy="13640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156" y="1650007"/>
            <a:ext cx="927569" cy="13640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2191" y="1674348"/>
            <a:ext cx="927569" cy="13640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846" y="1655010"/>
            <a:ext cx="927569" cy="13640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381" y="1674348"/>
            <a:ext cx="927569" cy="136407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74348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6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0447"/>
            <a:ext cx="927569" cy="13640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36444" y="260648"/>
            <a:ext cx="73684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Kolik je červených luceren ? Kolik je modrých ? </a:t>
            </a:r>
            <a:r>
              <a:rPr lang="cs-CZ" sz="1600" dirty="0"/>
              <a:t> </a:t>
            </a:r>
            <a:r>
              <a:rPr lang="cs-CZ" sz="1600" dirty="0" smtClean="0"/>
              <a:t>Řekni příklad na sčítání.</a:t>
            </a:r>
            <a:endParaRPr lang="cs-CZ" sz="1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533" y="1614713"/>
            <a:ext cx="927569" cy="13640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092" y="1614713"/>
            <a:ext cx="927569" cy="1364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167" y="1614713"/>
            <a:ext cx="927569" cy="1364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614713"/>
            <a:ext cx="927569" cy="1364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614713"/>
            <a:ext cx="927569" cy="1364072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804784" y="3459917"/>
            <a:ext cx="21515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=7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471673"/>
            <a:ext cx="8640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471673"/>
            <a:ext cx="19698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+0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269" y="1614713"/>
            <a:ext cx="927569" cy="136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90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správné příklady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78" y="709415"/>
            <a:ext cx="753762" cy="11084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686" y="709415"/>
            <a:ext cx="753762" cy="1108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709415"/>
            <a:ext cx="753762" cy="11084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512" y="709414"/>
            <a:ext cx="753762" cy="11084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709415"/>
            <a:ext cx="753762" cy="11084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700353"/>
            <a:ext cx="753761" cy="11084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6728" y="709416"/>
            <a:ext cx="753761" cy="110847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390235" y="791667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5+2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= 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24" y="2122687"/>
            <a:ext cx="753762" cy="11084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916" y="2122688"/>
            <a:ext cx="753762" cy="11084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750" y="2167139"/>
            <a:ext cx="753762" cy="110847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88" y="3501008"/>
            <a:ext cx="753762" cy="11084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4809" y="4832446"/>
            <a:ext cx="753762" cy="110847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047" y="4832446"/>
            <a:ext cx="753762" cy="110847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6240" y="4797152"/>
            <a:ext cx="753762" cy="110847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78" y="4797152"/>
            <a:ext cx="753762" cy="110847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842" y="3479371"/>
            <a:ext cx="753761" cy="110847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102713"/>
            <a:ext cx="753761" cy="110847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263" y="4845129"/>
            <a:ext cx="753761" cy="110847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683" y="3512777"/>
            <a:ext cx="753761" cy="110847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143" y="3501009"/>
            <a:ext cx="753761" cy="110847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513" y="2113625"/>
            <a:ext cx="753761" cy="110847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9111" y="3501009"/>
            <a:ext cx="753761" cy="110847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56" y="2102713"/>
            <a:ext cx="753761" cy="110847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808" y="4832447"/>
            <a:ext cx="753761" cy="110847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966" y="3512777"/>
            <a:ext cx="753761" cy="110847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967" y="2093624"/>
            <a:ext cx="753761" cy="110847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24" y="4797152"/>
            <a:ext cx="753761" cy="110847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855" y="3524710"/>
            <a:ext cx="753761" cy="1108472"/>
          </a:xfrm>
          <a:prstGeom prst="rect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6490001" y="2259948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3+4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= 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90001" y="3593818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1+6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= 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23200" y="4905761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4+3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= 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651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4" grpId="0"/>
      <p:bldP spid="35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správné příklady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78" y="709415"/>
            <a:ext cx="753762" cy="11084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686" y="709415"/>
            <a:ext cx="753762" cy="1108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709415"/>
            <a:ext cx="753762" cy="11084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512" y="709414"/>
            <a:ext cx="753762" cy="11084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709415"/>
            <a:ext cx="753762" cy="110847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489731" y="793162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+0=7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24" y="2122687"/>
            <a:ext cx="753762" cy="11084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916" y="2122688"/>
            <a:ext cx="753762" cy="11084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750" y="2167139"/>
            <a:ext cx="753762" cy="110847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88" y="3501008"/>
            <a:ext cx="753762" cy="110847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78" y="4797152"/>
            <a:ext cx="753762" cy="110847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842" y="3479371"/>
            <a:ext cx="753761" cy="110847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102713"/>
            <a:ext cx="753761" cy="110847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263" y="4845129"/>
            <a:ext cx="753761" cy="110847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683" y="3512777"/>
            <a:ext cx="753761" cy="110847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143" y="3501009"/>
            <a:ext cx="753761" cy="110847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8056" y="2102713"/>
            <a:ext cx="753761" cy="110847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808" y="4832447"/>
            <a:ext cx="753761" cy="110847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966" y="3512777"/>
            <a:ext cx="753761" cy="110847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967" y="2093624"/>
            <a:ext cx="753761" cy="110847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24" y="4797152"/>
            <a:ext cx="753761" cy="110847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855" y="3524710"/>
            <a:ext cx="753761" cy="1108472"/>
          </a:xfrm>
          <a:prstGeom prst="rect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6610260" y="2259949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4+3=7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42131" y="3593818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2+5=7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610261" y="4925256"/>
            <a:ext cx="2653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1+6=7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709415"/>
            <a:ext cx="753762" cy="110847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676" y="746756"/>
            <a:ext cx="753762" cy="110847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918" y="2102713"/>
            <a:ext cx="753762" cy="1108473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381" y="3479371"/>
            <a:ext cx="753762" cy="1108473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502" y="4864219"/>
            <a:ext cx="753761" cy="110847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864219"/>
            <a:ext cx="753761" cy="110847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842" y="4845129"/>
            <a:ext cx="753761" cy="110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70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4" grpId="0"/>
      <p:bldP spid="35" grpId="0"/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678" y="709415"/>
            <a:ext cx="753762" cy="11084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686" y="709415"/>
            <a:ext cx="753762" cy="11084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709415"/>
            <a:ext cx="753762" cy="110847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0512" y="709414"/>
            <a:ext cx="753762" cy="11084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709415"/>
            <a:ext cx="753762" cy="11084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24" y="2122687"/>
            <a:ext cx="753762" cy="11084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916" y="2122688"/>
            <a:ext cx="753762" cy="11084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750" y="2167139"/>
            <a:ext cx="753762" cy="110847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88" y="3501008"/>
            <a:ext cx="753762" cy="110847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78" y="4797152"/>
            <a:ext cx="753762" cy="110847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263" y="4845129"/>
            <a:ext cx="753761" cy="110847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683" y="3512777"/>
            <a:ext cx="753761" cy="110847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808" y="4832447"/>
            <a:ext cx="753761" cy="110847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966" y="3512777"/>
            <a:ext cx="753761" cy="110847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839" y="3550606"/>
            <a:ext cx="753761" cy="110847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24" y="4797152"/>
            <a:ext cx="753761" cy="110847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855" y="3524710"/>
            <a:ext cx="753761" cy="110847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709415"/>
            <a:ext cx="753762" cy="1108473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918" y="2102713"/>
            <a:ext cx="753762" cy="1108473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381" y="4832446"/>
            <a:ext cx="753762" cy="1108473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0502" y="4864219"/>
            <a:ext cx="753761" cy="110847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751" y="3479371"/>
            <a:ext cx="753761" cy="110847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67630" y="116632"/>
            <a:ext cx="68686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Doplň správný počet do 7.</a:t>
            </a:r>
          </a:p>
          <a:p>
            <a:r>
              <a:rPr lang="cs-CZ" dirty="0"/>
              <a:t>Kolik je červených luceren ? Kolik bude modrých ?</a:t>
            </a:r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423" y="709414"/>
            <a:ext cx="753761" cy="1108472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8093" y="2193356"/>
            <a:ext cx="753761" cy="1108472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4808" y="2167140"/>
            <a:ext cx="753761" cy="1108472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50000"/>
                    </a14:imgEffect>
                    <a14:imgEffect>
                      <a14:saturation sat="200000"/>
                    </a14:imgEffect>
                    <a14:imgEffect>
                      <a14:brightnessContrast bright="-35000" contrast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4840" y="2152941"/>
            <a:ext cx="753761" cy="1108472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450" y="4790390"/>
            <a:ext cx="753762" cy="1108473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381" y="3479371"/>
            <a:ext cx="753762" cy="1108473"/>
          </a:xfrm>
          <a:prstGeom prst="rect">
            <a:avLst/>
          </a:prstGeom>
        </p:spPr>
      </p:pic>
      <p:sp>
        <p:nvSpPr>
          <p:cNvPr id="51" name="TextovéPole 50"/>
          <p:cNvSpPr txBox="1"/>
          <p:nvPr/>
        </p:nvSpPr>
        <p:spPr>
          <a:xfrm>
            <a:off x="6618400" y="793162"/>
            <a:ext cx="2922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6+1=7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642131" y="2200876"/>
            <a:ext cx="275440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4+3=7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629016" y="3501485"/>
            <a:ext cx="27675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2+5=7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618400" y="4786548"/>
            <a:ext cx="2778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3+4=7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10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7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5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75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75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5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75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750"/>
                            </p:stCondLst>
                            <p:childTnLst>
                              <p:par>
                                <p:cTn id="7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/>
      <p:bldP spid="5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Použité </a:t>
            </a:r>
            <a:r>
              <a:rPr lang="cs-CZ" sz="3600" dirty="0" smtClean="0"/>
              <a:t>obrázky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sz="2800" dirty="0"/>
          </a:p>
          <a:p>
            <a:r>
              <a:rPr lang="cs-CZ" sz="2800" dirty="0" smtClean="0"/>
              <a:t>http</a:t>
            </a:r>
            <a:r>
              <a:rPr lang="cs-CZ" sz="2800" dirty="0"/>
              <a:t>://</a:t>
            </a:r>
            <a:r>
              <a:rPr lang="cs-CZ" sz="2800" dirty="0" smtClean="0"/>
              <a:t>www.clker.com/clipart</a:t>
            </a:r>
            <a:endParaRPr lang="cs-CZ" sz="2800" dirty="0" smtClean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9573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280</Words>
  <Application>Microsoft Office PowerPoint</Application>
  <PresentationFormat>Předvádění na obrazovce (4:3)</PresentationFormat>
  <Paragraphs>68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 SČÍTÁNÍ  DO  7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34</cp:revision>
  <dcterms:created xsi:type="dcterms:W3CDTF">2011-05-07T19:32:38Z</dcterms:created>
  <dcterms:modified xsi:type="dcterms:W3CDTF">2011-09-05T17:08:12Z</dcterms:modified>
</cp:coreProperties>
</file>