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2029FA06-1000-4224-8769-98CD70ADD149}">
          <p14:sldIdLst>
            <p14:sldId id="263"/>
            <p14:sldId id="256"/>
            <p14:sldId id="257"/>
            <p14:sldId id="258"/>
            <p14:sldId id="259"/>
            <p14:sldId id="260"/>
            <p14:sldId id="261"/>
            <p14:sldId id="262"/>
            <p14:sldId id="26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D2715"/>
    <a:srgbClr val="D7BF2D"/>
    <a:srgbClr val="51E1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3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5B9388-90D2-4920-9EBC-1F53D30FAC2C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6EA339-0714-486D-931F-32E876CB36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1301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2EDE5-B1EB-492C-9A49-58B1079DD053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7AAA6-FBE1-4206-8B7A-827B1DB3A90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2EDE5-B1EB-492C-9A49-58B1079DD053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7AAA6-FBE1-4206-8B7A-827B1DB3A9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2EDE5-B1EB-492C-9A49-58B1079DD053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7AAA6-FBE1-4206-8B7A-827B1DB3A90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2EDE5-B1EB-492C-9A49-58B1079DD053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7AAA6-FBE1-4206-8B7A-827B1DB3A9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2EDE5-B1EB-492C-9A49-58B1079DD053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7AAA6-FBE1-4206-8B7A-827B1DB3A9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2EDE5-B1EB-492C-9A49-58B1079DD053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7AAA6-FBE1-4206-8B7A-827B1DB3A9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2EDE5-B1EB-492C-9A49-58B1079DD053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7AAA6-FBE1-4206-8B7A-827B1DB3A9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2EDE5-B1EB-492C-9A49-58B1079DD053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7AAA6-FBE1-4206-8B7A-827B1DB3A9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2EDE5-B1EB-492C-9A49-58B1079DD053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AA7AAA6-FBE1-4206-8B7A-827B1DB3A90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2EDE5-B1EB-492C-9A49-58B1079DD053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7AAA6-FBE1-4206-8B7A-827B1DB3A9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2EDE5-B1EB-492C-9A49-58B1079DD053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7AAA6-FBE1-4206-8B7A-827B1DB3A9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812EDE5-B1EB-492C-9A49-58B1079DD053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AA7AAA6-FBE1-4206-8B7A-827B1DB3A907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png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191" y="1315489"/>
            <a:ext cx="7848872" cy="140900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 flipH="1">
            <a:off x="765571" y="2924944"/>
            <a:ext cx="7848872" cy="175432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tabLst>
                <a:tab pos="1798638" algn="l"/>
              </a:tabLst>
            </a:pPr>
            <a:r>
              <a:rPr lang="cs-CZ" dirty="0" smtClean="0"/>
              <a:t>Název školy:	Základní škola Pardubice – </a:t>
            </a:r>
            <a:r>
              <a:rPr lang="cs-CZ" dirty="0" err="1" smtClean="0"/>
              <a:t>Spořilov</a:t>
            </a:r>
            <a:endParaRPr lang="cs-CZ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Autor:	Mgr. Dana Mužná</a:t>
            </a:r>
          </a:p>
          <a:p>
            <a:pPr marL="1798638" indent="-1798638">
              <a:tabLst>
                <a:tab pos="1798638" algn="l"/>
              </a:tabLst>
            </a:pPr>
            <a:r>
              <a:rPr lang="cs-CZ" dirty="0" smtClean="0"/>
              <a:t>Název:	</a:t>
            </a:r>
            <a:r>
              <a:rPr lang="cs-CZ" dirty="0"/>
              <a:t> VY_32_INOVACE_ANGLICKÝ </a:t>
            </a:r>
            <a:r>
              <a:rPr lang="cs-CZ" dirty="0" smtClean="0"/>
              <a:t>JAZYK_8_2. TO HAVE – QUESTION.</a:t>
            </a:r>
          </a:p>
          <a:p>
            <a:pPr>
              <a:tabLst>
                <a:tab pos="1798638" algn="l"/>
              </a:tabLst>
            </a:pPr>
            <a:r>
              <a:rPr lang="cs-CZ" dirty="0" smtClean="0"/>
              <a:t>Téma:	To have – </a:t>
            </a:r>
            <a:r>
              <a:rPr lang="cs-CZ" dirty="0" err="1" smtClean="0"/>
              <a:t>question</a:t>
            </a:r>
            <a:endParaRPr lang="cs-CZ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Číslo projektu:	CZ.1.07/1.4.00/21.2349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8227" y="4847348"/>
            <a:ext cx="7128792" cy="1200329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u="sng" dirty="0" smtClean="0"/>
              <a:t>Anotace</a:t>
            </a:r>
            <a:r>
              <a:rPr lang="cs-CZ" dirty="0" smtClean="0"/>
              <a:t>:</a:t>
            </a:r>
          </a:p>
          <a:p>
            <a:pPr algn="just"/>
            <a:r>
              <a:rPr lang="cs-CZ" dirty="0" smtClean="0"/>
              <a:t>Tento materiál seznamuje žáky se způsobem, jakým se tvoří otázka obsahující sloveso </a:t>
            </a:r>
            <a:r>
              <a:rPr lang="cs-CZ" i="1" dirty="0" smtClean="0"/>
              <a:t>to have</a:t>
            </a:r>
            <a:r>
              <a:rPr lang="cs-CZ" dirty="0" smtClean="0"/>
              <a:t>. Žáci sami aktivně pracují při rozlišování slovosledu vět oznamovacích a tázacích a formulují celé věty.</a:t>
            </a:r>
          </a:p>
        </p:txBody>
      </p:sp>
    </p:spTree>
    <p:extLst>
      <p:ext uri="{BB962C8B-B14F-4D97-AF65-F5344CB8AC3E}">
        <p14:creationId xmlns:p14="http://schemas.microsoft.com/office/powerpoint/2010/main" val="4082964552"/>
      </p:ext>
    </p:extLst>
  </p:cSld>
  <p:clrMapOvr>
    <a:masterClrMapping/>
  </p:clrMapOvr>
  <p:transition spd="slow">
    <p:cover/>
    <p:sndAc>
      <p:stSnd>
        <p:snd r:embed="rId2" name="chimes.wav"/>
      </p:stSnd>
    </p:sndAc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TO HAVE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QUESTIONS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2769428"/>
      </p:ext>
    </p:extLst>
  </p:cSld>
  <p:clrMapOvr>
    <a:masterClrMapping/>
  </p:clrMapOvr>
  <p:transition spd="slow">
    <p:cover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Slovosled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414790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Kladná</a:t>
            </a:r>
            <a:r>
              <a:rPr lang="cs-CZ" dirty="0" smtClean="0"/>
              <a:t> </a:t>
            </a:r>
            <a:r>
              <a:rPr lang="cs-CZ" sz="2400" dirty="0" smtClean="0"/>
              <a:t>věta (</a:t>
            </a:r>
            <a:r>
              <a:rPr lang="cs-CZ" sz="2400" dirty="0" err="1" smtClean="0"/>
              <a:t>Affirmative</a:t>
            </a:r>
            <a:r>
              <a:rPr lang="cs-CZ" sz="2400" dirty="0" smtClean="0"/>
              <a:t> sentence)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7" y="2876455"/>
            <a:ext cx="1178689" cy="584775"/>
          </a:xfrm>
          <a:prstGeom prst="rect">
            <a:avLst/>
          </a:prstGeom>
          <a:ln w="28575">
            <a:solidFill>
              <a:srgbClr val="FFFF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I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613" y="2876455"/>
            <a:ext cx="2357377" cy="58477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3"/>
          </a:lnRef>
          <a:fillRef idx="1002">
            <a:schemeClr val="dk2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 smtClean="0"/>
              <a:t>have got</a:t>
            </a:r>
            <a:endParaRPr lang="en-US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0612" y="2876455"/>
            <a:ext cx="2419417" cy="58477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3"/>
          </a:lnRef>
          <a:fillRef idx="1002">
            <a:schemeClr val="lt2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smtClean="0">
                <a:solidFill>
                  <a:srgbClr val="FF0000"/>
                </a:solidFill>
              </a:rPr>
              <a:t>a</a:t>
            </a:r>
            <a:r>
              <a:rPr lang="en-US" sz="3200" b="1" smtClean="0"/>
              <a:t> flower.</a:t>
            </a:r>
            <a:endParaRPr lang="en-US" sz="3200" b="1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4016905"/>
            <a:ext cx="2826314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Otázka (</a:t>
            </a:r>
            <a:r>
              <a:rPr lang="cs-CZ" sz="2400" dirty="0" err="1" smtClean="0"/>
              <a:t>Question</a:t>
            </a:r>
            <a:r>
              <a:rPr lang="cs-CZ" sz="2400" dirty="0" smtClean="0"/>
              <a:t>):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4534973"/>
            <a:ext cx="1413157" cy="58477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3"/>
          </a:lnRef>
          <a:fillRef idx="1002">
            <a:schemeClr val="dk2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Have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43447" y="4544160"/>
            <a:ext cx="1258719" cy="584775"/>
          </a:xfrm>
          <a:prstGeom prst="rect">
            <a:avLst/>
          </a:prstGeom>
          <a:ln w="28575">
            <a:solidFill>
              <a:srgbClr val="FFFF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smtClean="0"/>
              <a:t>you</a:t>
            </a:r>
            <a:endParaRPr lang="en-US" sz="3200" b="1"/>
          </a:p>
        </p:txBody>
      </p:sp>
      <p:sp>
        <p:nvSpPr>
          <p:cNvPr id="10" name="TextovéPole 9"/>
          <p:cNvSpPr txBox="1"/>
          <p:nvPr/>
        </p:nvSpPr>
        <p:spPr>
          <a:xfrm>
            <a:off x="5009266" y="4544161"/>
            <a:ext cx="2419415" cy="58477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3"/>
          </a:lnRef>
          <a:fillRef idx="1002">
            <a:schemeClr val="lt2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smtClean="0">
                <a:solidFill>
                  <a:srgbClr val="FF0000"/>
                </a:solidFill>
              </a:rPr>
              <a:t>a</a:t>
            </a:r>
            <a:r>
              <a:rPr lang="en-US" sz="3200" b="1" smtClean="0"/>
              <a:t> flower?</a:t>
            </a:r>
            <a:endParaRPr lang="en-US" sz="3200" b="1"/>
          </a:p>
        </p:txBody>
      </p:sp>
      <p:sp>
        <p:nvSpPr>
          <p:cNvPr id="11" name="TextovéPole 10"/>
          <p:cNvSpPr txBox="1"/>
          <p:nvPr/>
        </p:nvSpPr>
        <p:spPr>
          <a:xfrm>
            <a:off x="3854469" y="4544161"/>
            <a:ext cx="1116652" cy="58477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3"/>
          </a:lnRef>
          <a:fillRef idx="1002">
            <a:schemeClr val="dk2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smtClean="0"/>
              <a:t>got</a:t>
            </a:r>
            <a:endParaRPr lang="en-US" sz="3200" b="1"/>
          </a:p>
        </p:txBody>
      </p:sp>
      <p:pic>
        <p:nvPicPr>
          <p:cNvPr id="2050" name="Picture 2" descr="C:\Users\Uzivatelka\AppData\Local\Microsoft\Windows\Temporary Internet Files\Content.IE5\U5O5I8CS\MC900437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534" y="847594"/>
            <a:ext cx="1644837" cy="156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1131971"/>
      </p:ext>
    </p:extLst>
  </p:cSld>
  <p:clrMapOvr>
    <a:masterClrMapping/>
  </p:clrMapOvr>
  <p:transition spd="slow">
    <p:cover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Uzivatelka\AppData\Local\Microsoft\Windows\Temporary Internet Files\Content.IE5\U5O5I8CS\MC900441822[1].wm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54"/>
          <a:stretch/>
        </p:blipFill>
        <p:spPr bwMode="auto">
          <a:xfrm>
            <a:off x="5662394" y="2621281"/>
            <a:ext cx="2996178" cy="3602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Uzivatelka\AppData\Local\Microsoft\Windows\Temporary Internet Files\Content.IE5\U5O5I8CS\MC900441822[1].wm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54"/>
          <a:stretch/>
        </p:blipFill>
        <p:spPr bwMode="auto">
          <a:xfrm>
            <a:off x="611560" y="2621279"/>
            <a:ext cx="2996178" cy="3602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rak 3"/>
          <p:cNvSpPr/>
          <p:nvPr/>
        </p:nvSpPr>
        <p:spPr>
          <a:xfrm>
            <a:off x="2109649" y="980728"/>
            <a:ext cx="1094199" cy="576064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6516216" y="980728"/>
            <a:ext cx="1944216" cy="1152128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1" name="Picture 7" descr="C:\Users\Uzivatelka\AppData\Local\Microsoft\Windows\Temporary Internet Files\Content.IE5\GRWWUPS6\MC90044040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0656" y="510952"/>
            <a:ext cx="939552" cy="93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6239410"/>
            <a:ext cx="21602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Questions</a:t>
            </a:r>
            <a:r>
              <a:rPr lang="cs-CZ" sz="2400" dirty="0" smtClean="0"/>
              <a:t> (?)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12160" y="6239410"/>
            <a:ext cx="24482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Affirmative</a:t>
            </a:r>
            <a:r>
              <a:rPr lang="cs-CZ" sz="2400" b="1" dirty="0" smtClean="0"/>
              <a:t> (+)</a:t>
            </a:r>
            <a:endParaRPr lang="cs-CZ" sz="2400" b="1" dirty="0"/>
          </a:p>
        </p:txBody>
      </p:sp>
      <p:pic>
        <p:nvPicPr>
          <p:cNvPr id="1032" name="Picture 8" descr="C:\Users\Uzivatelka\AppData\Local\Microsoft\Windows\Temporary Internet Files\Content.IE5\3T597R7B\MC9001512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693" y="917367"/>
            <a:ext cx="957830" cy="1278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ivatelka\AppData\Local\Microsoft\Windows\Temporary Internet Files\Content.IE5\U6RAXS8L\MC900428361[1]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18" t="21410" r="29999" b="30257"/>
          <a:stretch/>
        </p:blipFill>
        <p:spPr bwMode="auto">
          <a:xfrm>
            <a:off x="6230542" y="473484"/>
            <a:ext cx="863196" cy="883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zivatelka\AppData\Local\Microsoft\Windows\Temporary Internet Files\Content.IE5\U5O5I8CS\MC90043457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6376" y="1049650"/>
            <a:ext cx="944687" cy="1218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zivatelka\AppData\Local\Microsoft\Windows\Temporary Internet Files\Content.IE5\GRWWUPS6\MC900109355[1].wmf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254"/>
          <a:stretch/>
        </p:blipFill>
        <p:spPr bwMode="auto">
          <a:xfrm flipH="1">
            <a:off x="3711559" y="5412017"/>
            <a:ext cx="1080120" cy="660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zivatelka\AppData\Local\Microsoft\Windows\Temporary Internet Files\Content.IE5\3T597R7B\MC90043507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8688" y="2151406"/>
            <a:ext cx="804987" cy="1349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zivatelka\AppData\Local\Microsoft\Windows\Temporary Internet Files\Content.IE5\U6RAXS8L\MC90015119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855531" y="759435"/>
            <a:ext cx="1809598" cy="797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Uzivatelka\AppData\Local\Microsoft\Windows\Temporary Internet Files\Content.IE5\U5O5I8CS\MC90015119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411" y="2018457"/>
            <a:ext cx="1228335" cy="761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Uzivatelka\AppData\Local\Microsoft\Windows\Temporary Internet Files\Content.IE5\GRWWUPS6\MC90015117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4342" y="1923606"/>
            <a:ext cx="1321945" cy="760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Uzivatelka\AppData\Local\Microsoft\Windows\Temporary Internet Files\Content.IE5\3T597R7B\MC90010926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3953" y="3501007"/>
            <a:ext cx="1119472" cy="1189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Uzivatelka\AppData\Local\Microsoft\Windows\Temporary Internet Files\Content.IE5\U6RAXS8L\MC90033799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9922" y="5305010"/>
            <a:ext cx="1366294" cy="874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Volný tvar 21"/>
          <p:cNvSpPr/>
          <p:nvPr/>
        </p:nvSpPr>
        <p:spPr>
          <a:xfrm>
            <a:off x="2912481" y="5980330"/>
            <a:ext cx="4207153" cy="243840"/>
          </a:xfrm>
          <a:custGeom>
            <a:avLst/>
            <a:gdLst>
              <a:gd name="connsiteX0" fmla="*/ 0 w 4207153"/>
              <a:gd name="connsiteY0" fmla="*/ 243840 h 243840"/>
              <a:gd name="connsiteX1" fmla="*/ 0 w 4207153"/>
              <a:gd name="connsiteY1" fmla="*/ 243840 h 243840"/>
              <a:gd name="connsiteX2" fmla="*/ 45720 w 4207153"/>
              <a:gd name="connsiteY2" fmla="*/ 121920 h 243840"/>
              <a:gd name="connsiteX3" fmla="*/ 137160 w 4207153"/>
              <a:gd name="connsiteY3" fmla="*/ 60960 h 243840"/>
              <a:gd name="connsiteX4" fmla="*/ 259080 w 4207153"/>
              <a:gd name="connsiteY4" fmla="*/ 76200 h 243840"/>
              <a:gd name="connsiteX5" fmla="*/ 350520 w 4207153"/>
              <a:gd name="connsiteY5" fmla="*/ 106680 h 243840"/>
              <a:gd name="connsiteX6" fmla="*/ 396240 w 4207153"/>
              <a:gd name="connsiteY6" fmla="*/ 121920 h 243840"/>
              <a:gd name="connsiteX7" fmla="*/ 441960 w 4207153"/>
              <a:gd name="connsiteY7" fmla="*/ 152400 h 243840"/>
              <a:gd name="connsiteX8" fmla="*/ 502920 w 4207153"/>
              <a:gd name="connsiteY8" fmla="*/ 137160 h 243840"/>
              <a:gd name="connsiteX9" fmla="*/ 548640 w 4207153"/>
              <a:gd name="connsiteY9" fmla="*/ 121920 h 243840"/>
              <a:gd name="connsiteX10" fmla="*/ 609600 w 4207153"/>
              <a:gd name="connsiteY10" fmla="*/ 45720 h 243840"/>
              <a:gd name="connsiteX11" fmla="*/ 655320 w 4207153"/>
              <a:gd name="connsiteY11" fmla="*/ 76200 h 243840"/>
              <a:gd name="connsiteX12" fmla="*/ 685800 w 4207153"/>
              <a:gd name="connsiteY12" fmla="*/ 121920 h 243840"/>
              <a:gd name="connsiteX13" fmla="*/ 731520 w 4207153"/>
              <a:gd name="connsiteY13" fmla="*/ 137160 h 243840"/>
              <a:gd name="connsiteX14" fmla="*/ 838200 w 4207153"/>
              <a:gd name="connsiteY14" fmla="*/ 121920 h 243840"/>
              <a:gd name="connsiteX15" fmla="*/ 914400 w 4207153"/>
              <a:gd name="connsiteY15" fmla="*/ 45720 h 243840"/>
              <a:gd name="connsiteX16" fmla="*/ 975360 w 4207153"/>
              <a:gd name="connsiteY16" fmla="*/ 30480 h 243840"/>
              <a:gd name="connsiteX17" fmla="*/ 1082040 w 4207153"/>
              <a:gd name="connsiteY17" fmla="*/ 45720 h 243840"/>
              <a:gd name="connsiteX18" fmla="*/ 1112520 w 4207153"/>
              <a:gd name="connsiteY18" fmla="*/ 91440 h 243840"/>
              <a:gd name="connsiteX19" fmla="*/ 1158240 w 4207153"/>
              <a:gd name="connsiteY19" fmla="*/ 106680 h 243840"/>
              <a:gd name="connsiteX20" fmla="*/ 1264920 w 4207153"/>
              <a:gd name="connsiteY20" fmla="*/ 45720 h 243840"/>
              <a:gd name="connsiteX21" fmla="*/ 1310640 w 4207153"/>
              <a:gd name="connsiteY21" fmla="*/ 30480 h 243840"/>
              <a:gd name="connsiteX22" fmla="*/ 1356360 w 4207153"/>
              <a:gd name="connsiteY22" fmla="*/ 0 h 243840"/>
              <a:gd name="connsiteX23" fmla="*/ 1417320 w 4207153"/>
              <a:gd name="connsiteY23" fmla="*/ 15240 h 243840"/>
              <a:gd name="connsiteX24" fmla="*/ 1463040 w 4207153"/>
              <a:gd name="connsiteY24" fmla="*/ 76200 h 243840"/>
              <a:gd name="connsiteX25" fmla="*/ 1554480 w 4207153"/>
              <a:gd name="connsiteY25" fmla="*/ 121920 h 243840"/>
              <a:gd name="connsiteX26" fmla="*/ 1615440 w 4207153"/>
              <a:gd name="connsiteY26" fmla="*/ 106680 h 243840"/>
              <a:gd name="connsiteX27" fmla="*/ 1661160 w 4207153"/>
              <a:gd name="connsiteY27" fmla="*/ 60960 h 243840"/>
              <a:gd name="connsiteX28" fmla="*/ 1844040 w 4207153"/>
              <a:gd name="connsiteY28" fmla="*/ 30480 h 243840"/>
              <a:gd name="connsiteX29" fmla="*/ 2011680 w 4207153"/>
              <a:gd name="connsiteY29" fmla="*/ 0 h 243840"/>
              <a:gd name="connsiteX30" fmla="*/ 2453640 w 4207153"/>
              <a:gd name="connsiteY30" fmla="*/ 30480 h 243840"/>
              <a:gd name="connsiteX31" fmla="*/ 2529840 w 4207153"/>
              <a:gd name="connsiteY31" fmla="*/ 45720 h 243840"/>
              <a:gd name="connsiteX32" fmla="*/ 2682240 w 4207153"/>
              <a:gd name="connsiteY32" fmla="*/ 91440 h 243840"/>
              <a:gd name="connsiteX33" fmla="*/ 3063240 w 4207153"/>
              <a:gd name="connsiteY33" fmla="*/ 137160 h 243840"/>
              <a:gd name="connsiteX34" fmla="*/ 2987040 w 4207153"/>
              <a:gd name="connsiteY34" fmla="*/ 167640 h 243840"/>
              <a:gd name="connsiteX35" fmla="*/ 2880360 w 4207153"/>
              <a:gd name="connsiteY35" fmla="*/ 213360 h 243840"/>
              <a:gd name="connsiteX36" fmla="*/ 2621280 w 4207153"/>
              <a:gd name="connsiteY36" fmla="*/ 198120 h 243840"/>
              <a:gd name="connsiteX37" fmla="*/ 2819400 w 4207153"/>
              <a:gd name="connsiteY37" fmla="*/ 152400 h 243840"/>
              <a:gd name="connsiteX38" fmla="*/ 2865120 w 4207153"/>
              <a:gd name="connsiteY38" fmla="*/ 121920 h 243840"/>
              <a:gd name="connsiteX39" fmla="*/ 4145280 w 4207153"/>
              <a:gd name="connsiteY39" fmla="*/ 137160 h 243840"/>
              <a:gd name="connsiteX40" fmla="*/ 4206240 w 4207153"/>
              <a:gd name="connsiteY40" fmla="*/ 152400 h 243840"/>
              <a:gd name="connsiteX41" fmla="*/ 4160520 w 4207153"/>
              <a:gd name="connsiteY41" fmla="*/ 167640 h 243840"/>
              <a:gd name="connsiteX42" fmla="*/ 4023360 w 4207153"/>
              <a:gd name="connsiteY42" fmla="*/ 182880 h 243840"/>
              <a:gd name="connsiteX43" fmla="*/ 3901440 w 4207153"/>
              <a:gd name="connsiteY43" fmla="*/ 213360 h 243840"/>
              <a:gd name="connsiteX44" fmla="*/ 3261360 w 4207153"/>
              <a:gd name="connsiteY44" fmla="*/ 228600 h 243840"/>
              <a:gd name="connsiteX45" fmla="*/ 0 w 4207153"/>
              <a:gd name="connsiteY45" fmla="*/ 243840 h 2438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4207153" h="243840">
                <a:moveTo>
                  <a:pt x="0" y="243840"/>
                </a:moveTo>
                <a:lnTo>
                  <a:pt x="0" y="243840"/>
                </a:lnTo>
                <a:cubicBezTo>
                  <a:pt x="15240" y="203200"/>
                  <a:pt x="19678" y="156643"/>
                  <a:pt x="45720" y="121920"/>
                </a:cubicBezTo>
                <a:cubicBezTo>
                  <a:pt x="67699" y="92614"/>
                  <a:pt x="137160" y="60960"/>
                  <a:pt x="137160" y="60960"/>
                </a:cubicBezTo>
                <a:cubicBezTo>
                  <a:pt x="177800" y="66040"/>
                  <a:pt x="219033" y="67618"/>
                  <a:pt x="259080" y="76200"/>
                </a:cubicBezTo>
                <a:cubicBezTo>
                  <a:pt x="290496" y="82932"/>
                  <a:pt x="320040" y="96520"/>
                  <a:pt x="350520" y="106680"/>
                </a:cubicBezTo>
                <a:cubicBezTo>
                  <a:pt x="365760" y="111760"/>
                  <a:pt x="382874" y="113009"/>
                  <a:pt x="396240" y="121920"/>
                </a:cubicBezTo>
                <a:lnTo>
                  <a:pt x="441960" y="152400"/>
                </a:lnTo>
                <a:cubicBezTo>
                  <a:pt x="462280" y="147320"/>
                  <a:pt x="482781" y="142914"/>
                  <a:pt x="502920" y="137160"/>
                </a:cubicBezTo>
                <a:cubicBezTo>
                  <a:pt x="518366" y="132747"/>
                  <a:pt x="538605" y="134464"/>
                  <a:pt x="548640" y="121920"/>
                </a:cubicBezTo>
                <a:cubicBezTo>
                  <a:pt x="625185" y="26239"/>
                  <a:pt x="499979" y="82260"/>
                  <a:pt x="609600" y="45720"/>
                </a:cubicBezTo>
                <a:cubicBezTo>
                  <a:pt x="624840" y="55880"/>
                  <a:pt x="642368" y="63248"/>
                  <a:pt x="655320" y="76200"/>
                </a:cubicBezTo>
                <a:cubicBezTo>
                  <a:pt x="668272" y="89152"/>
                  <a:pt x="671497" y="110478"/>
                  <a:pt x="685800" y="121920"/>
                </a:cubicBezTo>
                <a:cubicBezTo>
                  <a:pt x="698344" y="131955"/>
                  <a:pt x="716280" y="132080"/>
                  <a:pt x="731520" y="137160"/>
                </a:cubicBezTo>
                <a:cubicBezTo>
                  <a:pt x="767080" y="132080"/>
                  <a:pt x="803794" y="132242"/>
                  <a:pt x="838200" y="121920"/>
                </a:cubicBezTo>
                <a:cubicBezTo>
                  <a:pt x="930564" y="94211"/>
                  <a:pt x="842356" y="93749"/>
                  <a:pt x="914400" y="45720"/>
                </a:cubicBezTo>
                <a:cubicBezTo>
                  <a:pt x="931828" y="34102"/>
                  <a:pt x="955040" y="35560"/>
                  <a:pt x="975360" y="30480"/>
                </a:cubicBezTo>
                <a:cubicBezTo>
                  <a:pt x="1010920" y="35560"/>
                  <a:pt x="1049215" y="31131"/>
                  <a:pt x="1082040" y="45720"/>
                </a:cubicBezTo>
                <a:cubicBezTo>
                  <a:pt x="1098778" y="53159"/>
                  <a:pt x="1098217" y="79998"/>
                  <a:pt x="1112520" y="91440"/>
                </a:cubicBezTo>
                <a:cubicBezTo>
                  <a:pt x="1125064" y="101475"/>
                  <a:pt x="1143000" y="101600"/>
                  <a:pt x="1158240" y="106680"/>
                </a:cubicBezTo>
                <a:cubicBezTo>
                  <a:pt x="1326397" y="73049"/>
                  <a:pt x="1167748" y="123457"/>
                  <a:pt x="1264920" y="45720"/>
                </a:cubicBezTo>
                <a:cubicBezTo>
                  <a:pt x="1277464" y="35685"/>
                  <a:pt x="1296272" y="37664"/>
                  <a:pt x="1310640" y="30480"/>
                </a:cubicBezTo>
                <a:cubicBezTo>
                  <a:pt x="1327023" y="22289"/>
                  <a:pt x="1341120" y="10160"/>
                  <a:pt x="1356360" y="0"/>
                </a:cubicBezTo>
                <a:cubicBezTo>
                  <a:pt x="1376680" y="5080"/>
                  <a:pt x="1400276" y="3066"/>
                  <a:pt x="1417320" y="15240"/>
                </a:cubicBezTo>
                <a:cubicBezTo>
                  <a:pt x="1437989" y="30003"/>
                  <a:pt x="1445079" y="58239"/>
                  <a:pt x="1463040" y="76200"/>
                </a:cubicBezTo>
                <a:cubicBezTo>
                  <a:pt x="1492583" y="105743"/>
                  <a:pt x="1517295" y="109525"/>
                  <a:pt x="1554480" y="121920"/>
                </a:cubicBezTo>
                <a:cubicBezTo>
                  <a:pt x="1574800" y="116840"/>
                  <a:pt x="1597254" y="117072"/>
                  <a:pt x="1615440" y="106680"/>
                </a:cubicBezTo>
                <a:cubicBezTo>
                  <a:pt x="1634153" y="95987"/>
                  <a:pt x="1640713" y="67776"/>
                  <a:pt x="1661160" y="60960"/>
                </a:cubicBezTo>
                <a:cubicBezTo>
                  <a:pt x="1719789" y="41417"/>
                  <a:pt x="1783153" y="41069"/>
                  <a:pt x="1844040" y="30480"/>
                </a:cubicBezTo>
                <a:lnTo>
                  <a:pt x="2011680" y="0"/>
                </a:lnTo>
                <a:cubicBezTo>
                  <a:pt x="2157846" y="7693"/>
                  <a:pt x="2307738" y="11026"/>
                  <a:pt x="2453640" y="30480"/>
                </a:cubicBezTo>
                <a:cubicBezTo>
                  <a:pt x="2479316" y="33903"/>
                  <a:pt x="2504440" y="40640"/>
                  <a:pt x="2529840" y="45720"/>
                </a:cubicBezTo>
                <a:cubicBezTo>
                  <a:pt x="2632389" y="96994"/>
                  <a:pt x="2549416" y="62978"/>
                  <a:pt x="2682240" y="91440"/>
                </a:cubicBezTo>
                <a:cubicBezTo>
                  <a:pt x="2935375" y="145683"/>
                  <a:pt x="2664684" y="113716"/>
                  <a:pt x="3063240" y="137160"/>
                </a:cubicBezTo>
                <a:cubicBezTo>
                  <a:pt x="3037840" y="147320"/>
                  <a:pt x="3012039" y="156529"/>
                  <a:pt x="2987040" y="167640"/>
                </a:cubicBezTo>
                <a:cubicBezTo>
                  <a:pt x="2874047" y="217859"/>
                  <a:pt x="2974265" y="182058"/>
                  <a:pt x="2880360" y="213360"/>
                </a:cubicBezTo>
                <a:lnTo>
                  <a:pt x="2621280" y="198120"/>
                </a:lnTo>
                <a:cubicBezTo>
                  <a:pt x="2607494" y="193525"/>
                  <a:pt x="2801575" y="155965"/>
                  <a:pt x="2819400" y="152400"/>
                </a:cubicBezTo>
                <a:cubicBezTo>
                  <a:pt x="2834640" y="142240"/>
                  <a:pt x="2846834" y="122975"/>
                  <a:pt x="2865120" y="121920"/>
                </a:cubicBezTo>
                <a:cubicBezTo>
                  <a:pt x="3489669" y="85888"/>
                  <a:pt x="3578093" y="104749"/>
                  <a:pt x="4145280" y="137160"/>
                </a:cubicBezTo>
                <a:cubicBezTo>
                  <a:pt x="4165600" y="142240"/>
                  <a:pt x="4196873" y="133666"/>
                  <a:pt x="4206240" y="152400"/>
                </a:cubicBezTo>
                <a:cubicBezTo>
                  <a:pt x="4213424" y="166768"/>
                  <a:pt x="4176366" y="164999"/>
                  <a:pt x="4160520" y="167640"/>
                </a:cubicBezTo>
                <a:cubicBezTo>
                  <a:pt x="4115145" y="175203"/>
                  <a:pt x="4069080" y="177800"/>
                  <a:pt x="4023360" y="182880"/>
                </a:cubicBezTo>
                <a:cubicBezTo>
                  <a:pt x="3982720" y="193040"/>
                  <a:pt x="3942613" y="205640"/>
                  <a:pt x="3901440" y="213360"/>
                </a:cubicBezTo>
                <a:cubicBezTo>
                  <a:pt x="3705903" y="250023"/>
                  <a:pt x="3408168" y="228600"/>
                  <a:pt x="3261360" y="228600"/>
                </a:cubicBezTo>
                <a:lnTo>
                  <a:pt x="0" y="243840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395536" y="59415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ave I </a:t>
            </a:r>
            <a:r>
              <a:rPr lang="cs-CZ" sz="2400" dirty="0" err="1" smtClean="0"/>
              <a:t>got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170489" y="2141944"/>
            <a:ext cx="2054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t</a:t>
            </a:r>
            <a:r>
              <a:rPr lang="cs-CZ" sz="2400" dirty="0" err="1" smtClean="0"/>
              <a:t>hey</a:t>
            </a:r>
            <a:r>
              <a:rPr lang="cs-CZ" sz="2400" dirty="0" smtClean="0"/>
              <a:t> have </a:t>
            </a:r>
            <a:r>
              <a:rPr lang="cs-CZ" sz="2400" dirty="0" err="1" smtClean="0"/>
              <a:t>got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886880" y="532313"/>
            <a:ext cx="18095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e has </a:t>
            </a:r>
            <a:r>
              <a:rPr lang="cs-CZ" sz="2400" dirty="0" err="1" smtClean="0"/>
              <a:t>got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414342" y="1556792"/>
            <a:ext cx="1816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ave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421198" y="3065247"/>
            <a:ext cx="19003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y</a:t>
            </a:r>
            <a:r>
              <a:rPr lang="cs-CZ" sz="2400" dirty="0" err="1" smtClean="0"/>
              <a:t>ou</a:t>
            </a:r>
            <a:r>
              <a:rPr lang="cs-CZ" sz="2400" dirty="0" smtClean="0"/>
              <a:t> have </a:t>
            </a:r>
            <a:r>
              <a:rPr lang="cs-CZ" sz="2400" dirty="0" err="1" smtClean="0"/>
              <a:t>got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490122" y="5330097"/>
            <a:ext cx="17791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as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841670" y="5330760"/>
            <a:ext cx="17791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s</a:t>
            </a:r>
            <a:r>
              <a:rPr lang="cs-CZ" sz="2400" dirty="0" err="1" smtClean="0"/>
              <a:t>he</a:t>
            </a:r>
            <a:r>
              <a:rPr lang="cs-CZ" sz="2400" dirty="0" smtClean="0"/>
              <a:t> has </a:t>
            </a:r>
            <a:r>
              <a:rPr lang="cs-CZ" sz="2400" dirty="0" err="1" smtClean="0"/>
              <a:t>got</a:t>
            </a:r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662140" y="594153"/>
            <a:ext cx="1996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ave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endParaRPr lang="cs-CZ" sz="2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476297" y="2548630"/>
            <a:ext cx="14728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i</a:t>
            </a:r>
            <a:r>
              <a:rPr lang="cs-CZ" sz="2400" dirty="0" err="1" smtClean="0"/>
              <a:t>t</a:t>
            </a:r>
            <a:r>
              <a:rPr lang="cs-CZ" sz="2400" dirty="0" smtClean="0"/>
              <a:t> has </a:t>
            </a:r>
            <a:r>
              <a:rPr lang="cs-CZ" sz="2400" dirty="0" err="1" smtClean="0"/>
              <a:t>got</a:t>
            </a:r>
            <a:endParaRPr lang="cs-CZ" sz="2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230796" y="1692773"/>
            <a:ext cx="17791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ave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07699644"/>
      </p:ext>
    </p:extLst>
  </p:cSld>
  <p:clrMapOvr>
    <a:masterClrMapping/>
  </p:clrMapOvr>
  <p:transition spd="slow">
    <p:cover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56 -0.02176 C 0.00816 -0.0257 -0.00087 -0.02084 0.0066 -0.02987 C 0.0092 -0.03287 0.01233 -0.03496 0.01511 -0.03774 C 0.02049 -0.04329 0.0224 -0.04908 0.0283 -0.05348 C 0.0342 -0.06366 0.04167 -0.0713 0.05174 -0.075 C 0.06129 -0.07454 0.07066 -0.075 0.08004 -0.07315 C 0.08212 -0.07292 0.08333 -0.07061 0.08507 -0.06945 C 0.09792 -0.06088 0.10538 -0.0507 0.11181 -0.03588 C 0.11077 -0.02454 0.1099 -0.01343 0.10851 -0.00209 C 0.10816 0.00069 0.1092 0.00532 0.10677 0.00578 C 0.10208 0.00648 0.09809 0.00208 0.09358 4.44444E-6 C 0.08958 -0.01297 0.09965 -0.01713 0.10851 -0.01968 C 0.13507 -0.04121 0.1132 -0.02524 0.19202 -0.02176 C 0.22952 -0.02037 0.26615 -0.00579 0.30365 -0.00209 C 0.37188 -0.0044 0.34792 0.01319 0.36545 -0.01783 C 0.36754 -0.0257 0.36962 -0.02917 0.37552 -0.0338 C 0.37656 -0.03658 0.37691 -0.03959 0.37882 -0.04167 C 0.3816 -0.04514 0.38542 -0.047 0.38872 -0.04977 C 0.39115 -0.05162 0.4 -0.05162 0.39705 -0.05162 C 0.37934 -0.05162 0.36146 -0.05024 0.34375 -0.04977 C 0.33993 -0.02616 0.33976 -0.01135 0.35208 0.00578 C 0.35399 0.00833 0.35469 0.0118 0.35695 0.01388 C 0.36024 0.01666 0.37153 0.01851 0.37552 0.01967 C 0.38681 0.01713 0.3849 0.01319 0.39375 0.00787 C 0.40278 0.00277 0.41788 -0.00186 0.42726 -0.00394 C 0.43542 -0.00579 0.45226 -0.00996 0.45226 -0.00973 C 0.47778 -0.00741 0.50382 -0.00764 0.52882 -0.00209 C 0.53524 -0.0007 0.53785 0.00949 0.54393 0.0118 C 0.54445 0.01365 0.54479 0.01574 0.54566 0.01782 C 0.54653 0.0199 0.54827 0.02175 0.54896 0.02384 C 0.55556 0.04166 0.54549 0.02245 0.55399 0.0375 C 0.5474 0.0493 0.53681 0.04745 0.5257 0.04953 C 0.51268 0.05185 0.5 0.05509 0.48715 0.0574 C 0.48021 0.05879 0.47448 0.06365 0.46736 0.06527 C 0.46563 0.06736 0.46354 0.06875 0.46233 0.07129 C 0.46111 0.07291 0.46198 0.07592 0.46042 0.07708 C 0.45764 0.07963 0.45052 0.08101 0.45052 0.08148 C 0.44132 0.07824 0.44202 0.07731 0.43889 0.06736 C 0.43837 0.06527 0.43785 0.06342 0.43715 0.06157 C 0.43629 0.05925 0.43386 0.05532 0.43386 0.05578 " pathEditMode="relative" rAng="0" ptsTypes="fffffffffffffffffffffffffffffffffffffffA">
                                      <p:cBhvr>
                                        <p:cTn id="6" dur="5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847" y="250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56 -0.02176 C 0.00816 -0.02569 -0.00087 -0.02083 0.0066 -0.02986 C 0.0092 -0.03287 0.01233 -0.03495 0.0151 -0.03773 C 0.02048 -0.04329 0.02239 -0.04907 0.0283 -0.05347 C 0.0342 -0.06366 0.04167 -0.0713 0.05173 -0.075 C 0.06128 -0.07454 0.07066 -0.075 0.08003 -0.07315 C 0.08212 -0.07292 0.08333 -0.0706 0.08507 -0.06944 C 0.09792 -0.06088 0.10538 -0.05069 0.1118 -0.03588 C 0.11076 -0.02454 0.10989 -0.01343 0.10851 -0.00208 C 0.10816 0.0007 0.1092 0.00532 0.10677 0.00579 C 0.10208 0.00648 0.09809 0.00208 0.09358 -7.40741E-7 C 0.08958 -0.01296 0.09965 -0.01713 0.10851 -0.01968 C 0.13507 -0.0412 0.11319 -0.02523 0.19201 -0.02176 C 0.22951 -0.02037 0.26614 -0.00579 0.30364 -0.00208 C 0.37187 -0.0044 0.34792 0.0132 0.36545 -0.01782 C 0.36753 -0.02569 0.36962 -0.02917 0.37552 -0.0338 C 0.37656 -0.03657 0.37691 -0.03958 0.37882 -0.04167 C 0.3816 -0.04514 0.38542 -0.04699 0.38871 -0.04977 C 0.39114 -0.05162 0.4 -0.05162 0.39705 -0.05162 C 0.37934 -0.05162 0.36146 -0.05023 0.34375 -0.04977 C 0.33993 -0.02616 0.33976 -0.01134 0.35208 0.00579 C 0.35399 0.00833 0.35469 0.01181 0.35694 0.01389 C 0.36024 0.01667 0.37153 0.01852 0.37552 0.01968 C 0.3868 0.01713 0.38489 0.0132 0.39375 0.00787 C 0.40278 0.00278 0.41788 -0.00185 0.42726 -0.00393 C 0.43542 -0.00579 0.45226 -0.00995 0.45226 -0.00972 C 0.47778 -0.00741 0.50382 -0.00764 0.52882 -0.00208 C 0.53524 -0.00069 0.53785 0.00949 0.54392 0.01181 C 0.54444 0.01366 0.54479 0.01574 0.54566 0.01782 C 0.54653 0.01991 0.54826 0.02176 0.54896 0.02384 C 0.55555 0.04167 0.54548 0.02245 0.55399 0.0375 C 0.54739 0.04931 0.5368 0.04745 0.52569 0.04954 C 0.51267 0.05185 0.5 0.05509 0.48715 0.05741 C 0.48021 0.0588 0.47448 0.06366 0.46736 0.06528 C 0.46562 0.06736 0.46354 0.06875 0.46233 0.0713 C 0.46111 0.07292 0.46198 0.07593 0.46042 0.07708 C 0.45764 0.07963 0.45052 0.08102 0.45052 0.08148 C 0.44132 0.07824 0.44201 0.07732 0.43889 0.06736 C 0.43837 0.06528 0.43785 0.06343 0.43715 0.06157 C 0.43628 0.05926 0.43385 0.05532 0.43385 0.05579 " pathEditMode="relative" rAng="0" ptsTypes="fffffffffffffffffffffffffffffffffffffffA">
                                      <p:cBhvr>
                                        <p:cTn id="8" dur="5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847" y="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85185E-6 C 0.00347 0.02732 -0.00208 0.00556 0.00643 0.01759 C 0.00903 0.0213 0.01302 0.02963 0.01302 0.02986 C 0.0125 0.04213 0.01268 0.05463 0.01129 0.06713 C 0.01007 0.07801 0.00521 0.0919 0.0033 0.10301 C 0.00278 0.10625 0.00313 0.10972 0.00174 0.11273 C 0.0007 0.11482 -0.00156 0.11551 -0.00312 0.1169 C -0.00503 0.1257 -0.01111 0.13704 -0.01771 0.14236 C -0.02066 0.14491 -0.0243 0.14607 -0.02743 0.14838 C -0.02951 0.14769 -0.03333 0.14908 -0.03385 0.14653 C -0.03455 0.14329 -0.03333 0.12408 -0.02899 0.11875 C -0.02656 0.11574 -0.02257 0.11621 -0.01927 0.11459 C -0.00225 0.1169 -0.00278 0.1169 0.00972 0.12477 C 0.01337 0.13148 0.01702 0.13611 0.02257 0.14051 C 0.02466 0.15 0.02761 0.15463 0.03229 0.16227 C 0.03472 0.17107 0.03629 0.17847 0.04045 0.18611 C 0.04097 0.1882 0.04132 0.19028 0.04202 0.19213 C 0.04288 0.19421 0.04445 0.19607 0.04514 0.19815 C 0.0474 0.20556 0.04879 0.21574 0.05 0.22384 C 0.04913 0.25023 0.05382 0.2706 0.03872 0.28935 C 0.02847 0.31528 0.04236 0.28472 0.03073 0.29908 C 0.02847 0.30185 0.02761 0.30602 0.02587 0.30903 C 0.01615 0.32732 0.00538 0.34815 -0.00955 0.36065 C -0.01111 0.35996 -0.01319 0.36019 -0.01441 0.35857 C -0.01753 0.35486 -0.01771 0.34352 -0.01927 0.33866 C -0.01996 0.33658 -0.02153 0.33472 -0.02257 0.33287 C -0.02396 0.31968 -0.03264 0.29259 -0.01927 0.28727 C -0.01302 0.2757 -0.00746 0.28009 0.0033 0.28334 C 0.00729 0.29097 0.01042 0.29861 0.01302 0.30718 C 0.01424 0.31111 0.01615 0.31898 0.01615 0.31921 C 0.02101 0.3581 0.01337 0.44861 0.0033 0.49352 C 0.00278 0.50556 0.00313 0.51736 0.00174 0.52917 C 0.00139 0.53148 0.00035 0.53472 -0.00156 0.53519 C -0.00347 0.53565 -0.00486 0.53241 -0.00642 0.53102 C -0.00781 0.51435 -0.00972 0.49954 -0.01284 0.48357 C -0.01111 0.45509 -0.01128 0.46644 -0.01128 0.44977 " pathEditMode="relative" rAng="0" ptsTypes="fffffffffffffffffffffffffffffffffffA">
                                      <p:cBhvr>
                                        <p:cTn id="13" dur="5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5" y="26782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11111E-6 C 0.00347 0.02731 -0.00209 0.00555 0.00642 0.01759 C 0.00903 0.0213 0.01302 0.02963 0.01302 0.02986 C 0.0125 0.04213 0.01267 0.05463 0.01128 0.06713 C 0.01007 0.07801 0.00521 0.0919 0.0033 0.10301 C 0.00278 0.10625 0.00312 0.10972 0.00173 0.11273 C 0.00069 0.11481 -0.00156 0.11551 -0.00313 0.1169 C -0.00504 0.12569 -0.01111 0.13704 -0.01771 0.14236 C -0.02066 0.14491 -0.02431 0.14606 -0.02743 0.14838 C -0.02952 0.14768 -0.03334 0.14907 -0.03386 0.14653 C -0.03455 0.14329 -0.03334 0.12407 -0.02899 0.11875 C -0.02656 0.11574 -0.02257 0.1162 -0.01927 0.11458 C -0.00226 0.1169 -0.00278 0.1169 0.00972 0.12477 C 0.01337 0.13148 0.01701 0.13611 0.02257 0.14051 C 0.02465 0.15 0.0276 0.15463 0.03229 0.16227 C 0.03472 0.17106 0.03628 0.17847 0.04045 0.18611 C 0.04097 0.18819 0.04132 0.19028 0.04201 0.19213 C 0.04288 0.19421 0.04444 0.19606 0.04514 0.19815 C 0.04739 0.20555 0.04878 0.21574 0.05 0.22384 C 0.04913 0.25023 0.05382 0.2706 0.03871 0.28935 C 0.02847 0.31528 0.04236 0.28472 0.03073 0.29907 C 0.02847 0.30185 0.0276 0.30602 0.02587 0.30903 C 0.01614 0.32731 0.00538 0.34815 -0.00955 0.36065 C -0.01111 0.35995 -0.0132 0.36018 -0.01441 0.35856 C -0.01754 0.35486 -0.01771 0.34352 -0.01927 0.33866 C -0.01997 0.33657 -0.02153 0.33472 -0.02257 0.33287 C -0.02396 0.31967 -0.03264 0.29259 -0.01927 0.28727 C -0.01302 0.27569 -0.00747 0.28009 0.0033 0.28333 C 0.00729 0.29097 0.01041 0.29861 0.01302 0.30717 C 0.01423 0.31111 0.01614 0.31898 0.01614 0.31921 C 0.02101 0.3581 0.01337 0.44861 0.0033 0.49352 C 0.00278 0.50555 0.00312 0.51736 0.00173 0.52917 C 0.00139 0.53148 0.00035 0.53472 -0.00156 0.53518 C -0.00347 0.53565 -0.00486 0.53241 -0.00643 0.53102 C -0.00781 0.51435 -0.00972 0.49954 -0.01285 0.48356 C -0.01111 0.45509 -0.01129 0.46643 -0.01129 0.44977 " pathEditMode="relative" rAng="0" ptsTypes="fffffffffffffffffffffffffffffffffffA">
                                      <p:cBhvr>
                                        <p:cTn id="15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5" y="26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85185E-6 C 0.00226 0.00995 0.00747 0.0125 0.0125 0.01944 C 0.01493 0.02268 0.01632 0.02708 0.01892 0.03009 C 0.02761 0.04051 0.04549 0.05116 0.05677 0.05602 C 0.06615 0.05416 0.06979 0.05393 0.07708 0.04745 C 0.08177 0.02986 0.075 0.05046 0.08333 0.03889 C 0.08455 0.03727 0.08403 0.03426 0.08507 0.03241 C 0.08629 0.02986 0.08837 0.02824 0.08993 0.02592 C 0.09149 0.02315 0.09306 0.02037 0.09445 0.01736 C 0.10868 -0.0132 0.11997 -0.04746 0.13872 -0.07315 C 0.14566 -0.08264 0.14653 -0.08542 0.15608 -0.0882 C 0.16597 -0.08611 0.17622 -0.08542 0.18594 -0.08171 C 0.18976 -0.08033 0.1941 -0.06621 0.19688 -0.06227 C 0.20052 -0.04838 0.20365 -0.03588 0.20972 -0.02361 C 0.21111 0.01342 0.21458 0.06435 0.18108 0.07523 C 0.17639 0.07454 0.17153 0.07546 0.16701 0.07315 C 0.16545 0.07222 0.16528 0.06898 0.16545 0.06666 C 0.16632 0.0537 0.16823 0.04074 0.17014 0.02801 C 0.17205 0.01412 0.18299 0.00208 0.19219 -0.00209 C 0.20278 -0.01204 0.21597 -0.01343 0.22847 -0.01505 C 0.24583 -0.01366 0.2632 -0.0125 0.28056 -0.01065 C 0.28386 -0.01042 0.28698 -0.01042 0.28993 -0.00857 C 0.29462 -0.00533 0.32917 0.02129 0.33733 0.03241 C 0.34288 0.04004 0.34653 0.04977 0.35156 0.0581 C 0.36476 0.08079 0.35382 0.06111 0.36406 0.07315 C 0.37552 0.0868 0.37969 0.0956 0.3941 0.10324 C 0.40764 0.10254 0.42136 0.10231 0.43507 0.10116 C 0.43872 0.10092 0.44288 0.10162 0.44601 0.09907 C 0.45764 0.08958 0.45747 0.08333 0.46337 0.07106 C 0.47326 0.05092 0.48108 0.0294 0.48715 0.00648 C 0.4816 -0.00579 0.47951 -0.00949 0.46979 -0.01505 C 0.46597 -0.01366 0.46181 -0.01389 0.45868 -0.01065 C 0.45139 -0.00255 0.44809 0.02986 0.44601 0.04097 C 0.44653 0.05278 0.44636 0.08472 0.45087 0.09907 C 0.45451 0.11134 0.45677 0.10995 0.46181 0.11829 C 0.46771 0.12778 0.46788 0.13079 0.47761 0.13333 C 0.48663 0.13958 0.49601 0.1412 0.5059 0.14421 C 0.54879 0.14213 0.57309 0.14028 0.61632 0.1419 C 0.63299 0.15116 0.65017 0.16204 0.66059 0.18287 C 0.66181 0.18842 0.6632 0.19491 0.66528 0.2 C 0.66719 0.20463 0.67153 0.21296 0.67153 0.21319 C 0.67205 0.21574 0.67222 0.21875 0.67309 0.22153 C 0.67379 0.22384 0.67639 0.22546 0.67639 0.22801 C 0.67639 0.23032 0.675 0.23379 0.67309 0.23449 C 0.66181 0.23889 0.65 0.23727 0.63854 0.23889 C 0.62222 0.24421 0.60677 0.23958 0.59115 0.23449 C 0.58854 0.23495 0.57795 0.23472 0.57535 0.24097 C 0.57101 0.25208 0.5691 0.26713 0.56754 0.27963 C 0.57014 0.31967 0.56701 0.31088 0.59896 0.31412 C 0.60573 0.33217 0.60313 0.32199 0.6007 0.35694 C 0.59983 0.36736 0.5941 0.37778 0.59115 0.38727 C 0.58542 0.40555 0.58108 0.42245 0.57066 0.43657 C 0.56754 0.44977 0.56111 0.45879 0.55642 0.47106 C 0.55191 0.48333 0.54792 0.49838 0.54219 0.50972 C 0.54167 0.49907 0.54149 0.48819 0.5408 0.47754 C 0.54063 0.47454 0.53906 0.46898 0.53906 0.46921 " pathEditMode="relative" rAng="0" ptsTypes="fffffffffffffffffffffffffffffffffffffffffffffffffffffffA">
                                      <p:cBhvr>
                                        <p:cTn id="20" dur="5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819" y="21065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0.00186 C 0.0026 0.01158 0.00868 0.01436 0.01458 0.0213 C 0.01753 0.02477 0.01944 0.02871 0.02222 0.03218 C 0.03246 0.04236 0.05382 0.05301 0.06701 0.05787 C 0.0783 0.05579 0.08264 0.05556 0.09132 0.04908 C 0.09687 0.03195 0.08871 0.05232 0.09878 0.04074 C 0.10017 0.03889 0.09965 0.03611 0.10087 0.03426 C 0.10225 0.03195 0.10469 0.02986 0.1066 0.02755 C 0.10833 0.025 0.11041 0.02223 0.11198 0.01922 C 0.12899 -0.01134 0.14219 -0.04537 0.16458 -0.07106 C 0.17274 -0.08078 0.17378 -0.08333 0.18507 -0.08564 C 0.19705 -0.08379 0.20903 -0.08333 0.22066 -0.07963 C 0.22517 -0.07824 0.23021 -0.06435 0.2335 -0.06041 C 0.23802 -0.04606 0.24166 -0.03379 0.24878 -0.02176 C 0.25069 0.01528 0.25469 0.06598 0.21493 0.07686 C 0.2092 0.07616 0.20347 0.07709 0.19809 0.075 C 0.19653 0.07408 0.19635 0.07061 0.19653 0.06829 C 0.19739 0.05533 0.19965 0.0426 0.20173 0.02986 C 0.20416 0.01598 0.21701 0.00394 0.22812 -0.00023 C 0.24062 -0.01041 0.25625 -0.01157 0.27118 -0.01319 C 0.29166 -0.0118 0.31232 -0.01064 0.33298 -0.00879 C 0.33663 -0.00856 0.3408 -0.00856 0.3441 -0.00648 C 0.34965 -0.00324 0.39062 0.02315 0.40035 0.03426 C 0.40694 0.0419 0.41128 0.05186 0.41701 0.05973 C 0.43298 0.08241 0.41979 0.06297 0.43212 0.075 C 0.44548 0.08843 0.45069 0.09746 0.46736 0.10486 C 0.48385 0.10417 0.50017 0.10394 0.51614 0.10301 C 0.52083 0.10278 0.52569 0.10324 0.52899 0.10093 C 0.54305 0.09144 0.54271 0.08519 0.55017 0.07315 C 0.56163 0.05278 0.571 0.03125 0.5783 0.00857 C 0.57187 -0.00393 0.56927 -0.00764 0.55746 -0.01319 C 0.5533 -0.0118 0.54809 -0.01203 0.54444 -0.00879 C 0.53559 -0.00069 0.53177 0.03195 0.52899 0.04283 C 0.52986 0.0544 0.52951 0.08658 0.53507 0.10093 C 0.53923 0.1132 0.54219 0.11181 0.54809 0.11991 C 0.55503 0.12963 0.55538 0.13241 0.56701 0.13519 C 0.5776 0.14121 0.58889 0.14283 0.60052 0.14584 C 0.65156 0.14352 0.68021 0.1419 0.7316 0.14329 C 0.75139 0.15278 0.77187 0.16366 0.7842 0.18426 C 0.78559 0.19005 0.7875 0.1963 0.78975 0.20162 C 0.79184 0.20602 0.79722 0.21436 0.79722 0.21459 C 0.79791 0.21713 0.79809 0.22014 0.79896 0.22292 C 0.79965 0.225 0.80312 0.22709 0.80312 0.22963 C 0.80312 0.23218 0.80121 0.23496 0.79896 0.23565 C 0.78559 0.24051 0.7717 0.23889 0.75781 0.24051 C 0.73854 0.24561 0.72031 0.24098 0.70173 0.23565 C 0.69861 0.23611 0.68611 0.23588 0.68281 0.24236 C 0.67795 0.25371 0.67552 0.26852 0.67361 0.28125 C 0.67673 0.32107 0.67309 0.31204 0.71111 0.31551 C 0.7191 0.33334 0.71597 0.32315 0.71285 0.35834 C 0.71198 0.36875 0.70538 0.37871 0.70173 0.38843 C 0.69496 0.40648 0.68975 0.42385 0.67725 0.43773 C 0.67361 0.45093 0.66597 0.45973 0.66059 0.47223 C 0.65503 0.48426 0.65017 0.49931 0.64375 0.51111 C 0.64323 0.5 0.64305 0.48912 0.64166 0.47848 C 0.64149 0.4757 0.63993 0.46991 0.63993 0.47014 " pathEditMode="relative" rAng="0" ptsTypes="fffffffffffffffffffffffffffffffffffffffffffffffffffffffA">
                                      <p:cBhvr>
                                        <p:cTn id="22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156" y="21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77556E-17 C -0.00642 0.00972 -0.00747 0.00648 -0.01458 0.01481 C -0.01771 0.02616 -0.02708 0.03519 -0.03559 0.04167 C -0.03698 0.04653 -0.03837 0.05255 -0.04045 0.05694 C -0.04288 0.06227 -0.04844 0.07199 -0.04844 0.07222 C -0.05 0.08171 -0.05191 0.08981 -0.05486 0.09884 C -0.05677 0.11991 -0.05903 0.15231 -0.04844 0.17106 C -0.04618 0.175 -0.0401 0.17986 -0.03715 0.18264 C -0.03351 0.18935 -0.03073 0.19144 -0.02431 0.19398 C -0.01736 0.1912 -0.01389 0.18611 -0.00972 0.1787 C -0.0092 0.17639 -0.00677 0.17338 -0.00816 0.17106 C -0.0099 0.16875 -0.01354 0.17014 -0.01615 0.16921 C -0.01944 0.16829 -0.02587 0.16528 -0.02587 0.16551 C -0.03177 0.16597 -0.03785 0.16528 -0.04358 0.16736 C -0.04948 0.16921 -0.05052 0.18102 -0.05174 0.18657 C -0.05382 0.21389 -0.05434 0.20972 -0.05174 0.24352 C -0.05156 0.2463 -0.05139 0.24907 -0.05 0.25116 C -0.04375 0.25949 -0.03594 0.25995 -0.02743 0.2625 C -0.0151 0.26134 -0.00521 0.26019 0.00642 0.25694 C 0.01181 0.25278 0.01493 0.24769 0.02083 0.2456 C 0.03802 0.24722 0.03976 0.24491 0.0467 0.26065 C 0.04965 0.28241 0.04045 0.31898 0.06285 0.32755 C 0.06389 0.3294 0.06441 0.33194 0.06597 0.3331 C 0.06892 0.33519 0.07569 0.33704 0.07569 0.33727 C 0.08906 0.33611 0.1033 0.33866 0.11597 0.3331 C 0.12691 0.3287 0.13819 0.31852 0.14826 0.31227 C 0.15556 0.30787 0.17118 0.29931 0.17899 0.29699 C 0.18681 0.29444 0.19514 0.29444 0.20312 0.29329 C 0.26736 0.29514 0.24392 0.29398 0.27899 0.30069 C 0.28611 0.30625 0.29115 0.31088 0.29514 0.31968 C 0.29635 0.33542 0.29774 0.35046 0.3 0.36551 C 0.29861 0.37315 0.29132 0.39213 0.28698 0.39815 C 0.2842 0.40162 0.28021 0.40394 0.27726 0.40741 C 0.27413 0.41921 0.27795 0.40741 0.26927 0.42292 C 0.26267 0.43449 0.25764 0.44468 0.2467 0.45139 C 0.2441 0.46088 0.2408 0.45741 0.23385 0.46273 C 0.23281 0.46458 0.23212 0.46713 0.23056 0.46852 C 0.22448 0.47407 0.22604 0.46875 0.22257 0.46458 C 0.22118 0.46319 0.21927 0.46204 0.21771 0.46065 C 0.21597 0.45324 0.21302 0.43125 0.20799 0.42639 C 0.20486 0.42361 0.20052 0.42384 0.1967 0.42292 C 0.19392 0.42338 0.19028 0.42245 0.18854 0.42477 C 0.18715 0.42662 0.18455 0.44375 0.18385 0.44745 C 0.18281 0.48171 0.18229 0.50856 0.17726 0.5412 C 0.17552 0.52407 0.17378 0.50556 0.16927 0.48958 C 0.1684 0.4831 0.16597 0.47708 0.16597 0.4706 C 0.16597 0.46458 0.16771 0.4588 0.16771 0.45324 " pathEditMode="relative" rAng="0" ptsTypes="ffffffffffffffffffffffffffffffffffffffffffffffA">
                                      <p:cBhvr>
                                        <p:cTn id="27" dur="5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049" y="27060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11111E-6 C -0.00643 0.00972 -0.00747 0.00648 -0.01458 0.01482 C -0.01771 0.02616 -0.02708 0.03519 -0.03559 0.04167 C -0.03698 0.04653 -0.03837 0.05255 -0.04045 0.05695 C -0.04288 0.06227 -0.04844 0.07199 -0.04844 0.07222 C -0.05 0.08171 -0.05191 0.08982 -0.05486 0.09884 C -0.05677 0.11991 -0.05903 0.15232 -0.04844 0.17107 C -0.04618 0.175 -0.04011 0.17986 -0.03715 0.18264 C -0.03351 0.18935 -0.03073 0.19144 -0.02431 0.19398 C -0.01736 0.1912 -0.01389 0.18611 -0.00972 0.1787 C -0.0092 0.17639 -0.00677 0.17338 -0.00816 0.17107 C -0.0099 0.16875 -0.01354 0.17014 -0.01615 0.16921 C -0.01945 0.16829 -0.02587 0.16528 -0.02587 0.16551 C -0.03177 0.16597 -0.03785 0.16528 -0.04358 0.16736 C -0.04948 0.16921 -0.05052 0.18102 -0.05174 0.18658 C -0.05382 0.21389 -0.05434 0.20972 -0.05174 0.24352 C -0.05156 0.2463 -0.05139 0.24908 -0.05 0.25116 C -0.04375 0.25949 -0.03594 0.25995 -0.02743 0.2625 C -0.01511 0.26134 -0.00521 0.26019 0.00642 0.25695 C 0.0118 0.25278 0.01493 0.24769 0.02083 0.2456 C 0.03802 0.24722 0.03976 0.24491 0.0467 0.26065 C 0.04965 0.28241 0.04045 0.31898 0.06285 0.32755 C 0.06389 0.3294 0.06441 0.33195 0.06597 0.3331 C 0.06892 0.33519 0.07569 0.33704 0.07569 0.33727 C 0.08906 0.33611 0.1033 0.33866 0.11597 0.3331 C 0.12691 0.3287 0.13819 0.31852 0.14826 0.31227 C 0.15555 0.30787 0.17118 0.29931 0.17899 0.29699 C 0.1868 0.29445 0.19514 0.29445 0.20312 0.29329 C 0.26736 0.29514 0.24392 0.29398 0.27899 0.3007 C 0.28611 0.30625 0.29114 0.31088 0.29514 0.31968 C 0.29635 0.33542 0.29774 0.35046 0.3 0.36551 C 0.29861 0.37315 0.29132 0.39213 0.28698 0.39815 C 0.2842 0.40162 0.28021 0.40394 0.27726 0.40741 C 0.27413 0.41921 0.27795 0.40741 0.26927 0.42292 C 0.26267 0.43449 0.25764 0.44468 0.2467 0.45139 C 0.2441 0.46088 0.2408 0.45741 0.23385 0.46273 C 0.23281 0.46458 0.23212 0.46713 0.23055 0.46852 C 0.22448 0.47408 0.22604 0.46875 0.22257 0.46458 C 0.22118 0.4632 0.21927 0.46204 0.21771 0.46065 C 0.21597 0.45324 0.21302 0.43125 0.20798 0.42639 C 0.20486 0.42361 0.20052 0.42384 0.1967 0.42292 C 0.19392 0.42338 0.19028 0.42245 0.18854 0.42477 C 0.18715 0.42662 0.18455 0.44375 0.18385 0.44745 C 0.18281 0.48171 0.18229 0.50857 0.17726 0.5412 C 0.17552 0.52408 0.17378 0.50556 0.16927 0.48958 C 0.1684 0.4831 0.16597 0.47708 0.16597 0.4706 C 0.16597 0.46458 0.16771 0.4588 0.16771 0.45324 " pathEditMode="relative" rAng="0" ptsTypes="ffffffffffffffffffffffffffffffffffffffffffffffA">
                                      <p:cBhvr>
                                        <p:cTn id="29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049" y="27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858 0.02546 -0.03351 0.01574 -0.06441 0.01736 C -0.06702 0.02083 -0.07101 0.02546 -0.07257 0.03009 C -0.08056 0.0537 -0.07136 0.03449 -0.07899 0.04954 C -0.08195 0.08102 -0.07708 0.10949 -0.07257 0.13981 C -0.07361 0.19259 -0.05955 0.21597 -0.09028 0.22593 C -0.11406 0.22315 -0.10313 0.22616 -0.11771 0.21296 C -0.11875 0.21018 -0.12101 0.20764 -0.12101 0.2044 C -0.12101 0.18218 -0.10625 0.17755 -0.09358 0.1743 C -0.08976 0.17546 -0.08351 0.17685 -0.08056 0.18079 C -0.07934 0.18241 -0.07986 0.18542 -0.07899 0.18727 C -0.07778 0.18981 -0.0757 0.19143 -0.07413 0.19352 C -0.07518 0.22824 -0.07257 0.25231 -0.08698 0.27963 C -0.08889 0.2919 -0.09254 0.30093 -0.0967 0.3118 C -0.09809 0.31528 -0.09844 0.31944 -0.1 0.32268 C -0.10174 0.32616 -0.10452 0.32801 -0.10643 0.33125 C -0.11719 0.34884 -0.10938 0.34421 -0.11927 0.34838 C -0.12309 0.36273 -0.12934 0.37222 -0.13872 0.38079 C -0.14254 0.39653 -0.13889 0.39143 -0.14844 0.39792 C -0.15 0.4 -0.15104 0.40347 -0.15313 0.4044 C -0.15886 0.40694 -0.15816 0.39907 -0.15972 0.39583 C -0.16094 0.39329 -0.16285 0.39143 -0.16441 0.38935 C -0.16597 0.38148 -0.16788 0.37361 -0.16927 0.36574 C -0.17118 0.37708 -0.17101 0.37268 -0.17101 0.37847 " pathEditMode="relative" ptsTypes="fffffffffffffffffffffffA">
                                      <p:cBhvr>
                                        <p:cTn id="34" dur="5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858 0.02546 -0.03351 0.01574 -0.06441 0.01736 C -0.06702 0.02083 -0.07101 0.02546 -0.07257 0.03009 C -0.08056 0.0537 -0.07136 0.03449 -0.07899 0.04954 C -0.08195 0.08102 -0.07708 0.10949 -0.07257 0.13981 C -0.07361 0.19259 -0.05955 0.21597 -0.09028 0.22593 C -0.11406 0.22315 -0.10313 0.22616 -0.11771 0.21296 C -0.11875 0.21018 -0.12101 0.20764 -0.12101 0.2044 C -0.12101 0.18218 -0.10625 0.17755 -0.09358 0.1743 C -0.08976 0.17546 -0.08351 0.17685 -0.08056 0.18079 C -0.07934 0.18241 -0.07986 0.18542 -0.07899 0.18727 C -0.07778 0.18981 -0.0757 0.19143 -0.07413 0.19352 C -0.07518 0.22824 -0.07257 0.25231 -0.08698 0.27963 C -0.08889 0.2919 -0.09254 0.30093 -0.0967 0.3118 C -0.09809 0.31528 -0.09844 0.31944 -0.1 0.32268 C -0.10174 0.32616 -0.10452 0.32801 -0.10643 0.33125 C -0.11719 0.34884 -0.10938 0.34421 -0.11927 0.34838 C -0.12309 0.36273 -0.12934 0.37222 -0.13872 0.38079 C -0.14254 0.39653 -0.13889 0.39143 -0.14844 0.39792 C -0.15 0.4 -0.15104 0.40347 -0.15313 0.4044 C -0.15886 0.40694 -0.15816 0.39907 -0.15972 0.39583 C -0.16094 0.39329 -0.16285 0.39143 -0.16441 0.38935 C -0.16597 0.38148 -0.16788 0.37361 -0.16927 0.36574 C -0.17118 0.37708 -0.17101 0.37268 -0.17101 0.37847 " pathEditMode="relative" ptsTypes="fffffffffffffffffffffffA">
                                      <p:cBhvr>
                                        <p:cTn id="36" dur="5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848 0.06111 C 0.01823 0.06018 0.00799 0.06018 -0.00225 0.05787 C -0.00781 0.05671 -0.01597 0.0493 -0.02152 0.04629 C -0.02517 0.04236 -0.03368 0.03426 -0.03767 0.03194 C -0.04409 0.02824 -0.05711 0.02314 -0.05711 0.02361 C -0.07586 0.02453 -0.09774 0.01296 -0.11198 0.0375 C -0.11961 0.08055 -0.10729 0.14259 -0.11996 0.16851 C -0.12673 0.1824 -0.13489 0.18611 -0.14409 0.18912 C -0.15868 0.18796 -0.17326 0.18865 -0.18767 0.18611 C -0.19444 0.18495 -0.19132 0.17361 -0.19895 0.16851 C -0.20295 0.15463 -0.20694 0.14676 -0.20868 0.13101 C -0.20816 0.1125 -0.20902 0.09375 -0.20711 0.07546 C -0.20677 0.07199 -0.20347 0.07268 -0.20225 0.0699 C -0.20121 0.06736 -0.20191 0.06342 -0.20069 0.06111 C -0.19913 0.05833 -0.18784 0.05509 -0.18767 0.05509 C -0.18454 0.05694 -0.1809 0.05763 -0.17812 0.06111 C -0.1717 0.06967 -0.18541 0.10995 -0.19097 0.1162 C -0.19427 0.12013 -0.20555 0.12592 -0.20868 0.12777 C -0.22152 0.12592 -0.23454 0.12569 -0.24739 0.12222 C -0.25868 0.11921 -0.26198 0.08588 -0.26996 0.07546 C -0.2717 0.07338 -0.2743 0.07361 -0.27639 0.07268 C -0.28819 0.07777 -0.29323 0.08333 -0.30382 0.09027 C -0.30538 0.09305 -0.30694 0.09629 -0.30868 0.09884 C -0.3118 0.10301 -0.3184 0.11064 -0.3184 0.11088 C -0.32187 0.12037 -0.32621 0.12731 -0.32968 0.13657 C -0.3302 0.14629 -0.32882 0.15694 -0.33125 0.16574 C -0.33298 0.17199 -0.34097 0.17731 -0.34097 0.17777 " pathEditMode="relative" rAng="0" ptsTypes="ffffffffffffffffffffffffffA">
                                      <p:cBhvr>
                                        <p:cTn id="41" dur="5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72" y="3981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0.01042 C -0.01024 0.00903 -0.02049 0.00903 -0.03073 0.00533 C -0.03628 0.00371 -0.04444 -0.00787 -0.05 -0.0125 C -0.05364 -0.01875 -0.06215 -0.03101 -0.06614 -0.03449 C -0.07257 -0.04051 -0.08559 -0.04838 -0.08559 -0.04745 C -0.10434 -0.04629 -0.12621 -0.06388 -0.14045 -0.02615 C -0.14809 0.04074 -0.13576 0.13681 -0.14844 0.17709 C -0.15521 0.19862 -0.16337 0.2044 -0.17257 0.20926 C -0.18715 0.20718 -0.20174 0.20834 -0.21614 0.2044 C -0.22292 0.20278 -0.21979 0.18496 -0.22743 0.17709 C -0.23142 0.15533 -0.23542 0.14329 -0.23715 0.11899 C -0.23663 0.09005 -0.2375 0.06135 -0.23559 0.03287 C -0.23524 0.02755 -0.23194 0.02848 -0.23073 0.02431 C -0.22969 0.02014 -0.23038 0.01389 -0.22917 0.01042 C -0.2276 0.00625 -0.21632 0.00139 -0.21614 0.00139 C -0.21302 0.00394 -0.20937 0.0051 -0.2066 0.01042 C -0.20017 0.02362 -0.21389 0.08635 -0.21944 0.09607 C -0.22274 0.10209 -0.23403 0.11088 -0.23715 0.11389 C -0.25 0.11088 -0.26302 0.11065 -0.27587 0.10533 C -0.28715 0.1007 -0.29045 0.04885 -0.29844 0.03287 C -0.30017 0.02963 -0.30278 0.02987 -0.30486 0.02848 C -0.31667 0.03635 -0.3217 0.04514 -0.33229 0.05579 C -0.33385 0.06019 -0.33542 0.06505 -0.33715 0.06899 C -0.34028 0.07547 -0.34687 0.0875 -0.34687 0.08774 C -0.35035 0.10255 -0.35469 0.11297 -0.35816 0.12755 C -0.35868 0.14237 -0.35729 0.15926 -0.35972 0.17269 C -0.36146 0.18241 -0.36944 0.19074 -0.36944 0.19144 " pathEditMode="relative" rAng="0" ptsTypes="ffffffffffffffffffffffffffA">
                                      <p:cBhvr>
                                        <p:cTn id="43" dur="5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72" y="62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156 -0.00278 -0.00295 -0.00602 -0.00486 -0.00857 C -0.00625 -0.01042 -0.00851 -0.01088 -0.00972 -0.01296 C -0.0158 -0.02338 -0.00556 -0.01713 -0.01615 -0.02153 C -0.02014 -0.03796 -0.03559 -0.04722 -0.04514 -0.0581 C -0.05278 -0.0669 -0.0467 -0.06319 -0.05486 -0.06667 C -0.07344 -0.09144 -0.0934 -0.09676 -0.11771 -0.10741 C -0.12257 -0.10671 -0.1276 -0.10741 -0.13229 -0.10532 C -0.14115 -0.10139 -0.13715 -0.07963 -0.14184 -0.06667 C -0.14323 -0.03032 -0.14444 0.00694 -0.14844 0.04306 C -0.14983 0.05556 -0.15139 0.07315 -0.16129 0.07731 C -0.17552 0.09167 -0.18351 0.08495 -0.2033 0.08171 C -0.21302 0.07847 -0.22031 0.07477 -0.23056 0.07315 C -0.2401 0.06806 -0.24965 0.06343 -0.25972 0.06018 C -0.26528 0.05556 -0.27014 0.04931 -0.27587 0.04514 C -0.27934 0.04259 -0.28351 0.04259 -0.28715 0.04097 C -0.29826 0.02569 -0.30382 0.01065 -0.31129 -0.00857 C -0.30035 -0.06227 -0.29566 -0.10139 -0.25642 -0.12685 C -0.24444 -0.12523 -0.22778 -0.13148 -0.22101 -0.11829 C -0.20677 -0.09051 -0.23281 -0.12847 -0.21458 -0.10324 C -0.20694 -0.06551 -0.21424 -0.05185 -0.23385 -0.03449 C -0.24844 -0.02153 -0.25104 -0.01759 -0.26927 -0.01505 C -0.29601 -0.00463 -0.32413 -0.01181 -0.35156 -0.01505 C -0.36545 -0.02315 -0.37413 -0.03426 -0.38385 -0.04954 C -0.38819 -0.05648 -0.38889 -0.05463 -0.39184 -0.06227 C -0.39913 -0.08125 -0.38715 -0.05556 -0.3967 -0.07523 C -0.39861 -0.08958 -0.40069 -0.11042 -0.39358 -0.12269 C -0.38385 -0.13935 -0.37135 -0.15255 -0.35642 -0.15903 C -0.35052 -0.15833 -0.34444 -0.15926 -0.33872 -0.15694 C -0.33681 -0.15625 -0.33611 -0.15278 -0.33542 -0.15046 C -0.33281 -0.14236 -0.33281 -0.13657 -0.32899 -0.12894 C -0.32986 -0.0875 -0.32674 -0.05 -0.34028 -0.01296 C -0.3408 -0.00926 -0.34097 -0.00556 -0.34184 -0.00208 C -0.34375 0.00648 -0.34844 0.02361 -0.34844 0.02361 C -0.35052 0.04329 -0.35486 0.07917 -0.36771 0.09028 C -0.36823 0.09398 -0.36806 0.09792 -0.36927 0.10116 C -0.37031 0.10393 -0.37257 0.10532 -0.37413 0.10764 C -0.37986 0.11667 -0.38611 0.12662 -0.39358 0.13333 C -0.39826 0.1375 -0.41059 0.14213 -0.41615 0.14398 C -0.42292 0.14329 -0.43663 0.1463 -0.44184 0.13542 C -0.44427 0.13032 -0.44514 0.12407 -0.4467 0.11829 C -0.44722 0.1162 -0.44844 0.11181 -0.44844 0.11181 C -0.44236 0.08611 -0.44236 0.07731 -0.42413 0.06875 C -0.41458 0.05602 -0.41302 0.0581 -0.39844 0.05602 C -0.38872 0.05671 -0.37899 0.05625 -0.36927 0.0581 C -0.36389 0.05903 -0.36111 0.06736 -0.35642 0.07106 C -0.35191 0.07477 -0.34653 0.07639 -0.34184 0.07963 C -0.33438 0.09514 -0.3441 0.07731 -0.33229 0.09028 C -0.32656 0.09653 -0.325 0.11018 -0.32101 0.11829 C -0.31701 0.14282 -0.31545 0.16713 -0.31129 0.19143 C -0.3092 0.22338 -0.30573 0.26319 -0.29184 0.29028 C -0.28802 0.32199 -0.27778 0.37199 -0.30156 0.39143 C -0.30747 0.40162 -0.31372 0.40787 -0.32257 0.41296 C -0.32483 0.41412 -0.32674 0.41597 -0.32899 0.41713 C -0.33212 0.41875 -0.33872 0.42153 -0.33872 0.42153 C -0.33889 0.42153 -0.35764 0.42315 -0.35799 0.41296 C -0.35885 0.38889 -0.35243 0.35625 -0.34358 0.33542 C -0.34063 0.3206 -0.33403 0.31296 -0.32743 0.30116 C -0.31528 0.27963 -0.32917 0.29907 -0.31771 0.2838 C -0.31059 0.26412 -0.29757 0.24907 -0.28715 0.23218 C -0.27448 0.21181 -0.26354 0.19097 -0.2467 0.17639 C -0.24288 0.16065 -0.24844 0.17893 -0.24028 0.16551 C -0.23924 0.16389 -0.23941 0.16111 -0.23872 0.15926 C -0.23646 0.15347 -0.23403 0.15093 -0.23056 0.1463 C -0.22569 0.12639 -0.21094 0.10486 -0.2 0.09028 C -0.19288 0.08079 -0.18681 0.07083 -0.17899 0.06227 C -0.17448 0.05718 -0.16806 0.05509 -0.16285 0.05162 C -0.14358 0.05602 -0.14358 0.05347 -0.13385 0.07106 C -0.13125 0.08125 -0.12934 0.09097 -0.12257 0.09676 C -0.12014 0.10718 -0.12153 0.1088 -0.10799 0.09884 C -0.1066 0.09768 -0.10642 0.09259 -0.10642 0.09259 " pathEditMode="relative" ptsTypes="ffffffffffffffffffffffffffffffffffffffffffffffffffffffffffffffffffffffA">
                                      <p:cBhvr>
                                        <p:cTn id="48" dur="5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156 -0.00278 -0.00295 -0.00602 -0.00486 -0.00857 C -0.00625 -0.01042 -0.00851 -0.01088 -0.00972 -0.01296 C -0.0158 -0.02338 -0.00556 -0.01713 -0.01615 -0.02153 C -0.02014 -0.03796 -0.03559 -0.04722 -0.04514 -0.0581 C -0.05278 -0.0669 -0.0467 -0.06319 -0.05486 -0.06667 C -0.07344 -0.09144 -0.0934 -0.09676 -0.11771 -0.10741 C -0.12257 -0.10671 -0.1276 -0.10741 -0.13229 -0.10532 C -0.14115 -0.10139 -0.13715 -0.07963 -0.14184 -0.06667 C -0.14323 -0.03032 -0.14444 0.00694 -0.14844 0.04306 C -0.14983 0.05556 -0.15139 0.07315 -0.16129 0.07731 C -0.17552 0.09167 -0.18351 0.08495 -0.2033 0.08171 C -0.21302 0.07847 -0.22031 0.07477 -0.23056 0.07315 C -0.2401 0.06806 -0.24965 0.06343 -0.25972 0.06018 C -0.26528 0.05556 -0.27014 0.04931 -0.27587 0.04514 C -0.27934 0.04259 -0.28351 0.04259 -0.28715 0.04097 C -0.29826 0.02569 -0.30382 0.01065 -0.31129 -0.00857 C -0.30035 -0.06227 -0.29566 -0.10139 -0.25642 -0.12685 C -0.24444 -0.12523 -0.22778 -0.13148 -0.22101 -0.11829 C -0.20677 -0.09051 -0.23281 -0.12847 -0.21458 -0.10324 C -0.20694 -0.06551 -0.21424 -0.05185 -0.23385 -0.03449 C -0.24844 -0.02153 -0.25104 -0.01759 -0.26927 -0.01505 C -0.29601 -0.00463 -0.32413 -0.01181 -0.35156 -0.01505 C -0.36545 -0.02315 -0.37413 -0.03426 -0.38385 -0.04954 C -0.38819 -0.05648 -0.38889 -0.05463 -0.39184 -0.06227 C -0.39913 -0.08125 -0.38715 -0.05556 -0.3967 -0.07523 C -0.39861 -0.08958 -0.40069 -0.11042 -0.39358 -0.12269 C -0.38385 -0.13935 -0.37135 -0.15255 -0.35642 -0.15903 C -0.35052 -0.15833 -0.34444 -0.15926 -0.33872 -0.15694 C -0.33681 -0.15625 -0.33611 -0.15278 -0.33542 -0.15046 C -0.33281 -0.14236 -0.33281 -0.13657 -0.32899 -0.12894 C -0.32986 -0.0875 -0.32674 -0.05 -0.34028 -0.01296 C -0.3408 -0.00926 -0.34097 -0.00556 -0.34184 -0.00208 C -0.34375 0.00648 -0.34844 0.02361 -0.34844 0.02361 C -0.35052 0.04329 -0.35486 0.07917 -0.36771 0.09028 C -0.36823 0.09398 -0.36806 0.09792 -0.36927 0.10116 C -0.37031 0.10393 -0.37257 0.10532 -0.37413 0.10764 C -0.37986 0.11667 -0.38611 0.12662 -0.39358 0.13333 C -0.39826 0.1375 -0.41059 0.14213 -0.41615 0.14398 C -0.42292 0.14329 -0.43663 0.1463 -0.44184 0.13542 C -0.44427 0.13032 -0.44514 0.12407 -0.4467 0.11829 C -0.44722 0.1162 -0.44844 0.11181 -0.44844 0.11181 C -0.44236 0.08611 -0.44236 0.07731 -0.42413 0.06875 C -0.41458 0.05602 -0.41302 0.0581 -0.39844 0.05602 C -0.38872 0.05671 -0.37899 0.05625 -0.36927 0.0581 C -0.36389 0.05903 -0.36111 0.06736 -0.35642 0.07106 C -0.35191 0.07477 -0.34653 0.07639 -0.34184 0.07963 C -0.33438 0.09514 -0.3441 0.07731 -0.33229 0.09028 C -0.32656 0.09653 -0.325 0.11018 -0.32101 0.11829 C -0.31701 0.14282 -0.31545 0.16713 -0.31129 0.19143 C -0.3092 0.22338 -0.30573 0.26319 -0.29184 0.29028 C -0.28802 0.32199 -0.27778 0.37199 -0.30156 0.39143 C -0.30747 0.40162 -0.31372 0.40787 -0.32257 0.41296 C -0.32483 0.41412 -0.32674 0.41597 -0.32899 0.41713 C -0.33212 0.41875 -0.33872 0.42153 -0.33872 0.42153 C -0.33889 0.42153 -0.35764 0.42315 -0.35799 0.41296 C -0.35885 0.38889 -0.35243 0.35625 -0.34358 0.33542 C -0.34063 0.3206 -0.33403 0.31296 -0.32743 0.30116 C -0.31528 0.27963 -0.32917 0.29907 -0.31771 0.2838 C -0.31059 0.26412 -0.29757 0.24907 -0.28715 0.23218 C -0.27448 0.21181 -0.26354 0.19097 -0.2467 0.17639 C -0.24288 0.16065 -0.24844 0.17893 -0.24028 0.16551 C -0.23924 0.16389 -0.23941 0.16111 -0.23872 0.15926 C -0.23646 0.15347 -0.23403 0.15093 -0.23056 0.1463 C -0.22569 0.12639 -0.21094 0.10486 -0.2 0.09028 C -0.19288 0.08079 -0.18681 0.07083 -0.17899 0.06227 C -0.17448 0.05718 -0.16806 0.05509 -0.16285 0.05162 C -0.14358 0.05602 -0.14358 0.05347 -0.13385 0.07106 C -0.13125 0.08125 -0.12934 0.09097 -0.12257 0.09676 C -0.12014 0.10718 -0.12153 0.1088 -0.10799 0.09884 C -0.1066 0.09768 -0.10642 0.09259 -0.10642 0.09259 " pathEditMode="relative" ptsTypes="ffffffffffffffffffffffffffffffffffffffffffffffffffffffffffffffffffffffA">
                                      <p:cBhvr>
                                        <p:cTn id="50" dur="5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33333E-6 C -0.01232 -0.00671 -0.02604 -0.01157 -0.0375 -0.01944 C -0.04409 -0.02384 -0.05278 -0.0331 -0.05937 -0.03657 C -0.06562 -0.03958 -0.0717 -0.04097 -0.07795 -0.04305 C -0.08212 -0.04444 -0.08993 -0.04722 -0.08993 -0.04699 C -0.11805 -0.04652 -0.14635 -0.04652 -0.17448 -0.04514 C -0.18437 -0.04467 -0.19514 -0.03796 -0.20503 -0.03657 C -0.22118 -0.02615 -0.19965 -0.03889 -0.22708 -0.03009 C -0.22899 -0.02939 -0.23003 -0.02639 -0.23212 -0.02569 C -0.23594 -0.0243 -0.23993 -0.0243 -0.24392 -0.02361 C -0.24965 -0.02083 -0.25521 -0.01782 -0.26094 -0.01504 C -0.26319 -0.01389 -0.26423 -0.01041 -0.26597 -0.00856 C -0.28142 0.00741 -0.2934 0.02963 -0.3 0.05371 C -0.30191 0.07709 -0.30764 0.09561 -0.31701 0.11621 C -0.32239 0.14861 -0.31996 0.19051 -0.33559 0.21945 C -0.33767 0.23334 -0.34323 0.25023 -0.34896 0.26227 C -0.35434 0.27292 -0.36562 0.2794 -0.37465 0.2838 C -0.39774 0.29561 -0.37413 0.28565 -0.40347 0.29676 C -0.40573 0.29769 -0.40781 0.30047 -0.41007 0.30116 C -0.4184 0.30371 -0.42708 0.30394 -0.43559 0.30533 C -0.44566 0.30324 -0.4559 0.30232 -0.46597 0.29885 C -0.47326 0.2963 -0.48298 0.27963 -0.48298 0.27986 C -0.48663 0.26667 -0.48229 0.2794 -0.48975 0.26667 C -0.49496 0.25741 -0.50034 0.24746 -0.5033 0.23658 C -0.50104 0.20533 -0.50451 0.20903 -0.48125 0.21297 C -0.4717 0.22523 -0.47326 0.23982 -0.48125 0.25371 C -0.48541 0.26111 -0.49479 0.27523 -0.49479 0.27547 C -0.49948 0.29213 -0.51805 0.28912 -0.53038 0.2926 C -0.53541 0.2919 -0.54097 0.29283 -0.54566 0.29028 C -0.54739 0.28936 -0.54653 0.28588 -0.54739 0.2838 C -0.54965 0.27778 -0.55208 0.2757 -0.5559 0.27107 C -0.55989 0.27246 -0.56406 0.27269 -0.56771 0.27523 C -0.57083 0.27755 -0.57222 0.28704 -0.57291 0.29028 C -0.57465 0.29792 -0.57725 0.31042 -0.58281 0.31389 " pathEditMode="relative" rAng="0" ptsTypes="fffffffffffffffffffffffffffffffffA">
                                      <p:cBhvr>
                                        <p:cTn id="55" dur="5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149" y="13333"/>
                                    </p:animMotion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11111E-6 C -0.01232 -0.00671 -0.02604 -0.01158 -0.0375 -0.01945 C -0.04409 -0.02384 -0.05277 -0.0331 -0.05937 -0.03658 C -0.06562 -0.03958 -0.0717 -0.04097 -0.07795 -0.04306 C -0.08211 -0.04445 -0.08993 -0.04722 -0.08993 -0.04699 C -0.11805 -0.04653 -0.14635 -0.04653 -0.17448 -0.04514 C -0.18437 -0.04468 -0.19514 -0.03796 -0.20503 -0.03658 C -0.22118 -0.02616 -0.19965 -0.03889 -0.22708 -0.03009 C -0.22899 -0.0294 -0.23003 -0.02639 -0.23211 -0.0257 C -0.23593 -0.02431 -0.23993 -0.02431 -0.24392 -0.02361 C -0.24965 -0.02083 -0.2552 -0.01783 -0.26093 -0.01505 C -0.26319 -0.01389 -0.26423 -0.01042 -0.26597 -0.00857 C -0.28142 0.00741 -0.2934 0.02963 -0.3 0.0537 C -0.30191 0.07708 -0.30764 0.0956 -0.31701 0.1162 C -0.32239 0.14861 -0.31996 0.19051 -0.33559 0.21944 C -0.33767 0.23333 -0.34323 0.25023 -0.34895 0.26227 C -0.35434 0.27292 -0.36562 0.2794 -0.37465 0.2838 C -0.39774 0.2956 -0.37413 0.28565 -0.40347 0.29676 C -0.40573 0.29768 -0.40781 0.30046 -0.41007 0.30116 C -0.4184 0.3037 -0.42708 0.30393 -0.43559 0.30532 C -0.44566 0.30324 -0.4559 0.30231 -0.46597 0.29884 C -0.47326 0.2963 -0.48298 0.27963 -0.48298 0.27986 C -0.48663 0.26667 -0.48229 0.2794 -0.48975 0.26667 C -0.49496 0.25741 -0.50034 0.24745 -0.50329 0.23657 C -0.50104 0.20532 -0.50451 0.20903 -0.48125 0.21296 C -0.4717 0.22523 -0.47326 0.23981 -0.48125 0.2537 C -0.48541 0.26111 -0.49479 0.27523 -0.49479 0.27546 C -0.49948 0.29213 -0.51805 0.28912 -0.53038 0.29259 C -0.53541 0.2919 -0.54097 0.29282 -0.54566 0.29028 C -0.54739 0.28935 -0.54652 0.28588 -0.54739 0.2838 C -0.54965 0.27778 -0.55208 0.27569 -0.5559 0.27106 C -0.55989 0.27245 -0.56406 0.27268 -0.5677 0.27523 C -0.57083 0.27755 -0.57222 0.28704 -0.57291 0.29028 C -0.57465 0.29792 -0.57725 0.31042 -0.58281 0.31389 " pathEditMode="relative" rAng="0" ptsTypes="fffffffffffffffffffffffffffffffffA">
                                      <p:cBhvr>
                                        <p:cTn id="57" dur="5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149" y="13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868 -0.00069 -0.01736 -0.00069 -0.02587 -0.00208 C -0.03976 -0.0044 -0.03351 -0.00509 -0.04202 -0.01065 C -0.04705 -0.01412 -0.05261 -0.01412 -0.05816 -0.01505 C -0.06146 -0.01643 -0.06441 -0.01921 -0.06788 -0.01944 C -0.09011 -0.0213 -0.09931 -0.00579 -0.11788 0 C -0.12535 0.00694 -0.1349 0.00741 -0.14358 0.01065 C -0.15122 0.00972 -0.15955 0.01157 -0.16615 0.00648 C -0.18281 -0.00602 -0.16094 0.0044 -0.17587 -0.00208 C -0.19827 -0.02222 -0.21615 0.01019 -0.23559 0.01944 C -0.24931 0.01806 -0.25764 0.01806 -0.26945 0.01296 C -0.27656 0.00671 -0.28438 0.00162 -0.29045 -0.00648 C -0.30521 -0.0044 -0.32136 0.00046 -0.33559 0.00648 C -0.3408 0.01713 -0.33715 0.01181 -0.34844 0.02153 C -0.35 0.02292 -0.3533 0.02569 -0.3533 0.02569 C -0.36528 0.02338 -0.36198 0.02708 -0.36615 0.02153 " pathEditMode="relative" ptsTypes="fffffffffffffffA">
                                      <p:cBhvr>
                                        <p:cTn id="62" dur="5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868 -0.00069 -0.01736 -0.00069 -0.02587 -0.00208 C -0.03976 -0.0044 -0.03351 -0.00509 -0.04202 -0.01065 C -0.04705 -0.01412 -0.05261 -0.01412 -0.05816 -0.01505 C -0.06146 -0.01643 -0.06441 -0.01921 -0.06788 -0.01944 C -0.09011 -0.0213 -0.09931 -0.00579 -0.11788 0 C -0.12535 0.00694 -0.1349 0.00741 -0.14358 0.01065 C -0.15122 0.00972 -0.15955 0.01157 -0.16615 0.00648 C -0.18281 -0.00602 -0.16094 0.0044 -0.17587 -0.00208 C -0.19827 -0.02222 -0.21615 0.01019 -0.23559 0.01944 C -0.24931 0.01806 -0.25764 0.01806 -0.26945 0.01296 C -0.27656 0.00671 -0.28438 0.00162 -0.29045 -0.00648 C -0.30521 -0.0044 -0.32136 0.00046 -0.33559 0.00648 C -0.3408 0.01713 -0.33715 0.01181 -0.34844 0.02153 C -0.35 0.02292 -0.3533 0.02569 -0.3533 0.02569 C -0.36528 0.02338 -0.36198 0.02708 -0.36615 0.02153 " pathEditMode="relative" ptsTypes="fffffffffffffffA">
                                      <p:cBhvr>
                                        <p:cTn id="64" dur="5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9" dur="5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0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71" dur="5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  <p:bldP spid="27" grpId="0"/>
      <p:bldP spid="45" grpId="0"/>
      <p:bldP spid="46" grpId="0"/>
      <p:bldP spid="47" grpId="0"/>
      <p:bldP spid="48" grpId="0"/>
      <p:bldP spid="4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1108" y="476672"/>
            <a:ext cx="8305800" cy="1143000"/>
          </a:xfrm>
        </p:spPr>
        <p:txBody>
          <a:bodyPr/>
          <a:lstStyle/>
          <a:p>
            <a:r>
              <a:rPr lang="en-US" dirty="0" smtClean="0"/>
              <a:t>Make the questions:</a:t>
            </a:r>
            <a:endParaRPr lang="en-US" dirty="0"/>
          </a:p>
        </p:txBody>
      </p:sp>
      <p:sp>
        <p:nvSpPr>
          <p:cNvPr id="3" name="Svislý svitek 2"/>
          <p:cNvSpPr/>
          <p:nvPr/>
        </p:nvSpPr>
        <p:spPr>
          <a:xfrm>
            <a:off x="1003761" y="1700808"/>
            <a:ext cx="7140764" cy="3240360"/>
          </a:xfrm>
          <a:prstGeom prst="verticalScroll">
            <a:avLst/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1000">
                <a:srgbClr val="C7AC4C"/>
              </a:gs>
              <a:gs pos="45000">
                <a:srgbClr val="E6D78A"/>
              </a:gs>
              <a:gs pos="100000">
                <a:srgbClr val="C7AC4C"/>
              </a:gs>
              <a:gs pos="100000">
                <a:srgbClr val="E6DCAC"/>
              </a:gs>
            </a:gsLst>
            <a:lin ang="5400000" scaled="0"/>
          </a:gradFill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</p:txBody>
      </p:sp>
      <p:sp>
        <p:nvSpPr>
          <p:cNvPr id="7" name="Vodorovný svitek 6"/>
          <p:cNvSpPr/>
          <p:nvPr/>
        </p:nvSpPr>
        <p:spPr>
          <a:xfrm>
            <a:off x="1003761" y="5301208"/>
            <a:ext cx="7140763" cy="964897"/>
          </a:xfrm>
          <a:prstGeom prst="horizontalScroll">
            <a:avLst/>
          </a:prstGeom>
          <a:gradFill>
            <a:gsLst>
              <a:gs pos="100000">
                <a:schemeClr val="accent1">
                  <a:tint val="70000"/>
                  <a:satMod val="130000"/>
                </a:schemeClr>
              </a:gs>
              <a:gs pos="60000">
                <a:schemeClr val="accent1">
                  <a:tint val="44000"/>
                  <a:satMod val="165000"/>
                </a:schemeClr>
              </a:gs>
              <a:gs pos="19000">
                <a:schemeClr val="accent1">
                  <a:tint val="15000"/>
                  <a:satMod val="165000"/>
                </a:schemeClr>
              </a:gs>
              <a:gs pos="100000">
                <a:schemeClr val="accent1">
                  <a:tint val="5000"/>
                  <a:satMod val="250000"/>
                </a:schemeClr>
              </a:gs>
            </a:gsLst>
          </a:gra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2889507" y="3659838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Matura MT Script Capitals" pitchFamily="66" charset="0"/>
              </a:rPr>
              <a:t>has</a:t>
            </a:r>
            <a:endParaRPr lang="cs-CZ" sz="5400" b="1" dirty="0">
              <a:latin typeface="Matura MT Script Capital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372200" y="2413399"/>
            <a:ext cx="8325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Matura MT Script Capitals" pitchFamily="66" charset="0"/>
              </a:rPr>
              <a:t>he</a:t>
            </a:r>
            <a:endParaRPr lang="cs-CZ" sz="4800" dirty="0">
              <a:latin typeface="Matura MT Script Capital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692572" y="3647196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latin typeface="Matura MT Script Capitals" pitchFamily="66" charset="0"/>
              </a:rPr>
              <a:t>got</a:t>
            </a:r>
            <a:endParaRPr lang="cs-CZ" sz="4800" dirty="0">
              <a:latin typeface="Matura MT Script Capital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724685" y="2342050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Matura MT Script Capitals" pitchFamily="66" charset="0"/>
              </a:rPr>
              <a:t>a</a:t>
            </a:r>
            <a:endParaRPr lang="cs-CZ" sz="4800" dirty="0">
              <a:latin typeface="Matura MT Script Capital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685655" y="2618019"/>
            <a:ext cx="1647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Matura MT Script Capitals" pitchFamily="66" charset="0"/>
              </a:rPr>
              <a:t>violet</a:t>
            </a:r>
            <a:endParaRPr lang="cs-CZ" sz="4800" dirty="0">
              <a:latin typeface="Matura MT Script Capital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366698" y="3318138"/>
            <a:ext cx="12428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Matura MT Script Capitals" pitchFamily="66" charset="0"/>
              </a:rPr>
              <a:t>cup</a:t>
            </a:r>
            <a:endParaRPr lang="cs-CZ" sz="4800" dirty="0">
              <a:latin typeface="Matura MT Script Capital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726545" y="3647195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latin typeface="Matura MT Script Capitals" pitchFamily="66" charset="0"/>
              </a:rPr>
              <a:t>?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4574142" y="2342050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Matura MT Script Capitals" pitchFamily="66" charset="0"/>
              </a:rPr>
              <a:t>have</a:t>
            </a:r>
            <a:endParaRPr lang="cs-CZ" sz="4800" dirty="0">
              <a:latin typeface="Matura MT Script Capital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2224611"/>
      </p:ext>
    </p:extLst>
  </p:cSld>
  <p:clrMapOvr>
    <a:masterClrMapping/>
  </p:clrMapOvr>
  <p:transition spd="slow">
    <p:cover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96296E-6 L -0.1783 0.2523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24" y="12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0 L -0.43142 0.4340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580" y="216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1.11111E-6 L -0.27222 0.2541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11" y="12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33333E-6 L 0.05729 0.4444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65" y="22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11111E-6 L 0.34358 0.4041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170" y="20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44444E-6 L 0.2302 0.3020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510" y="15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11111E-6 L 0.63003 0.25417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493" y="12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20" grpId="0"/>
      <p:bldP spid="21" grpId="0"/>
      <p:bldP spid="22" grpId="0"/>
      <p:bldP spid="25" grpId="0"/>
      <p:bldP spid="26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vislý svitek 2"/>
          <p:cNvSpPr/>
          <p:nvPr/>
        </p:nvSpPr>
        <p:spPr>
          <a:xfrm>
            <a:off x="1018510" y="1124744"/>
            <a:ext cx="7140764" cy="3832448"/>
          </a:xfrm>
          <a:prstGeom prst="verticalScroll">
            <a:avLst/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1000">
                <a:srgbClr val="C7AC4C"/>
              </a:gs>
              <a:gs pos="45000">
                <a:srgbClr val="E6D78A"/>
              </a:gs>
              <a:gs pos="100000">
                <a:srgbClr val="C7AC4C"/>
              </a:gs>
              <a:gs pos="100000">
                <a:srgbClr val="E6DCAC"/>
              </a:gs>
            </a:gsLst>
            <a:lin ang="5400000" scaled="0"/>
          </a:gradFill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</p:txBody>
      </p:sp>
      <p:sp>
        <p:nvSpPr>
          <p:cNvPr id="4" name="Vodorovný svitek 3"/>
          <p:cNvSpPr/>
          <p:nvPr/>
        </p:nvSpPr>
        <p:spPr>
          <a:xfrm>
            <a:off x="1003761" y="5301208"/>
            <a:ext cx="7140763" cy="964897"/>
          </a:xfrm>
          <a:prstGeom prst="horizontalScroll">
            <a:avLst/>
          </a:prstGeom>
          <a:gradFill>
            <a:gsLst>
              <a:gs pos="100000">
                <a:schemeClr val="accent1">
                  <a:tint val="70000"/>
                  <a:satMod val="130000"/>
                </a:schemeClr>
              </a:gs>
              <a:gs pos="60000">
                <a:schemeClr val="accent1">
                  <a:tint val="44000"/>
                  <a:satMod val="165000"/>
                </a:schemeClr>
              </a:gs>
              <a:gs pos="19000">
                <a:schemeClr val="accent1">
                  <a:tint val="15000"/>
                  <a:satMod val="165000"/>
                </a:schemeClr>
              </a:gs>
              <a:gs pos="100000">
                <a:schemeClr val="accent1">
                  <a:tint val="5000"/>
                  <a:satMod val="250000"/>
                </a:schemeClr>
              </a:gs>
            </a:gsLst>
          </a:gra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203100" y="1916832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latin typeface="Matura MT Script Capitals" pitchFamily="66" charset="0"/>
              </a:rPr>
              <a:t>Sue</a:t>
            </a:r>
            <a:endParaRPr lang="cs-CZ" sz="4800" dirty="0">
              <a:latin typeface="Matura MT Script Capital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41079" y="2580395"/>
            <a:ext cx="5951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Matura MT Script Capitals" pitchFamily="66" charset="0"/>
              </a:rPr>
              <a:t>?</a:t>
            </a:r>
            <a:endParaRPr lang="cs-CZ" sz="4800" dirty="0">
              <a:latin typeface="Matura MT Script Capital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94870" y="3709526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Matura MT Script Capitals" pitchFamily="66" charset="0"/>
              </a:rPr>
              <a:t>have</a:t>
            </a:r>
            <a:endParaRPr lang="cs-CZ" sz="4800" dirty="0">
              <a:latin typeface="Matura MT Script Capital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243878" y="2937784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Matura MT Script Capitals" pitchFamily="66" charset="0"/>
              </a:rPr>
              <a:t>has</a:t>
            </a:r>
            <a:endParaRPr lang="cs-CZ" sz="4800" dirty="0">
              <a:latin typeface="Matura MT Script Capital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228184" y="2516625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Matura MT Script Capitals" pitchFamily="66" charset="0"/>
              </a:rPr>
              <a:t>a</a:t>
            </a:r>
            <a:endParaRPr lang="cs-CZ" sz="4800" dirty="0">
              <a:latin typeface="Matura MT Script Capital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97192" y="3077692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latin typeface="Matura MT Script Capitals" pitchFamily="66" charset="0"/>
              </a:rPr>
              <a:t>got</a:t>
            </a:r>
            <a:endParaRPr lang="cs-CZ" sz="4800" dirty="0">
              <a:latin typeface="Matura MT Script Capital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60301" y="4125024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latin typeface="Matura MT Script Capitals" pitchFamily="66" charset="0"/>
              </a:rPr>
              <a:t>little</a:t>
            </a:r>
            <a:endParaRPr lang="cs-CZ" sz="4800" dirty="0">
              <a:latin typeface="Matura MT Script Capital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16016" y="1749398"/>
            <a:ext cx="195807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latin typeface="Matura MT Script Capitals" pitchFamily="66" charset="0"/>
              </a:rPr>
              <a:t>sister</a:t>
            </a:r>
            <a:endParaRPr lang="cs-CZ" sz="4800" dirty="0">
              <a:latin typeface="Matura MT Script Capital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8121806"/>
      </p:ext>
    </p:extLst>
  </p:cSld>
  <p:clrMapOvr>
    <a:masterClrMapping/>
  </p:clrMapOvr>
  <p:transition spd="slow">
    <p:cover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11111E-6 L -0.11927 0.3576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72" y="17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7037E-6 L -0.01267 0.5064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2" y="25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7.40741E-7 L -0.11875 0.3372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37" y="168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037E-6 L -0.2125 0.4189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25" y="209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59259E-6 L 0.22847 0.1891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24" y="9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7.40741E-7 L 0.14497 0.5310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40" y="26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4.44444E-6 L 0.42361 0.40972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181" y="20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vislý svitek 3"/>
          <p:cNvSpPr/>
          <p:nvPr/>
        </p:nvSpPr>
        <p:spPr>
          <a:xfrm>
            <a:off x="1018510" y="1124744"/>
            <a:ext cx="7140764" cy="3832448"/>
          </a:xfrm>
          <a:prstGeom prst="verticalScroll">
            <a:avLst/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1000">
                <a:srgbClr val="C7AC4C"/>
              </a:gs>
              <a:gs pos="45000">
                <a:srgbClr val="E6D78A"/>
              </a:gs>
              <a:gs pos="100000">
                <a:srgbClr val="C7AC4C"/>
              </a:gs>
              <a:gs pos="100000">
                <a:srgbClr val="E6DCAC"/>
              </a:gs>
            </a:gsLst>
            <a:lin ang="5400000" scaled="0"/>
          </a:gradFill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</p:txBody>
      </p:sp>
      <p:sp>
        <p:nvSpPr>
          <p:cNvPr id="5" name="Vodorovný svitek 4"/>
          <p:cNvSpPr/>
          <p:nvPr/>
        </p:nvSpPr>
        <p:spPr>
          <a:xfrm>
            <a:off x="539552" y="5301208"/>
            <a:ext cx="8064895" cy="964897"/>
          </a:xfrm>
          <a:prstGeom prst="horizontalScroll">
            <a:avLst/>
          </a:prstGeom>
          <a:gradFill>
            <a:gsLst>
              <a:gs pos="100000">
                <a:schemeClr val="accent1">
                  <a:tint val="70000"/>
                  <a:satMod val="130000"/>
                </a:schemeClr>
              </a:gs>
              <a:gs pos="60000">
                <a:schemeClr val="accent1">
                  <a:tint val="44000"/>
                  <a:satMod val="165000"/>
                </a:schemeClr>
              </a:gs>
              <a:gs pos="19000">
                <a:schemeClr val="accent1">
                  <a:tint val="15000"/>
                  <a:satMod val="165000"/>
                </a:schemeClr>
              </a:gs>
              <a:gs pos="100000">
                <a:schemeClr val="accent1">
                  <a:tint val="5000"/>
                  <a:satMod val="250000"/>
                </a:schemeClr>
              </a:gs>
            </a:gsLst>
          </a:gra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763688" y="1787106"/>
            <a:ext cx="13681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Matura MT Script Capitals" pitchFamily="66" charset="0"/>
              </a:rPr>
              <a:t>have</a:t>
            </a:r>
            <a:endParaRPr lang="cs-CZ" sz="4800" dirty="0">
              <a:latin typeface="Matura MT Script Capital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6176" y="3253751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Matura MT Script Capitals" pitchFamily="66" charset="0"/>
              </a:rPr>
              <a:t>has</a:t>
            </a:r>
            <a:endParaRPr lang="cs-CZ" sz="4800" dirty="0">
              <a:latin typeface="Matura MT Script Capital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51323" y="2825843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Matura MT Script Capitals" pitchFamily="66" charset="0"/>
              </a:rPr>
              <a:t>her</a:t>
            </a:r>
            <a:endParaRPr lang="cs-CZ" sz="4800" dirty="0">
              <a:latin typeface="Matura MT Script Capital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84127" y="3669250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latin typeface="Matura MT Script Capitals" pitchFamily="66" charset="0"/>
              </a:rPr>
              <a:t>children</a:t>
            </a:r>
            <a:endParaRPr lang="cs-CZ" sz="4800" dirty="0">
              <a:latin typeface="Matura MT Script Capital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27784" y="2605693"/>
            <a:ext cx="14145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latin typeface="Matura MT Script Capitals" pitchFamily="66" charset="0"/>
              </a:rPr>
              <a:t>their</a:t>
            </a:r>
            <a:endParaRPr lang="cs-CZ" sz="4800" dirty="0">
              <a:latin typeface="Matura MT Script Capital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55379" y="1825593"/>
            <a:ext cx="1440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latin typeface="Matura MT Script Capitals" pitchFamily="66" charset="0"/>
              </a:rPr>
              <a:t>bags</a:t>
            </a:r>
            <a:endParaRPr lang="cs-CZ" sz="4800" dirty="0">
              <a:latin typeface="Matura MT Script Capital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845203" y="3436690"/>
            <a:ext cx="6120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Matura MT Script Capitals" pitchFamily="66" charset="0"/>
              </a:rPr>
              <a:t>?</a:t>
            </a:r>
            <a:endParaRPr lang="cs-CZ" sz="4800" dirty="0">
              <a:latin typeface="Matura MT Script Capital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1561748"/>
      </p:ext>
    </p:extLst>
  </p:cSld>
  <p:clrMapOvr>
    <a:masterClrMapping/>
  </p:clrMapOvr>
  <p:transition spd="slow">
    <p:cover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81481E-6 L -0.11424 0.5254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12" y="26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4.81481E-6 L -0.25834 0.3738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917" y="18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8 -0.00116 L -0.0026 0.2497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20" y="12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7.40741E-7 L 0.28507 0.4060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53" y="20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7037E-7 L 0.19427 0.5199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705" y="25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4.07407E-6 L 0.67431 0.2849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715" y="14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ivatelka\AppData\Local\Microsoft\Windows\Temporary Internet Files\Content.IE5\U6RAXS8L\MC90043779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0012" y="1997914"/>
            <a:ext cx="4583975" cy="3757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0921334"/>
      </p:ext>
    </p:extLst>
  </p:cSld>
  <p:clrMapOvr>
    <a:masterClrMapping/>
  </p:clrMapOvr>
  <p:transition spd="slow">
    <p:cover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Čerpáno z otevřené </a:t>
            </a:r>
            <a:r>
              <a:rPr lang="cs-CZ"/>
              <a:t>galerie </a:t>
            </a:r>
            <a:r>
              <a:rPr lang="cs-CZ" smtClean="0"/>
              <a:t>www.office.microsoft.com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6181942"/>
      </p:ext>
    </p:extLst>
  </p:cSld>
  <p:clrMapOvr>
    <a:masterClrMapping/>
  </p:clrMapOvr>
  <p:transition spd="slow">
    <p:cover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859</TotalTime>
  <Words>131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TO HAVE</vt:lpstr>
      <vt:lpstr>Slovosled</vt:lpstr>
      <vt:lpstr>Prezentace aplikace PowerPoint</vt:lpstr>
      <vt:lpstr>Make the questions: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 HAVE</dc:title>
  <dc:creator>Uzivatelka</dc:creator>
  <cp:lastModifiedBy>jitka</cp:lastModifiedBy>
  <cp:revision>40</cp:revision>
  <dcterms:created xsi:type="dcterms:W3CDTF">2013-05-12T14:35:15Z</dcterms:created>
  <dcterms:modified xsi:type="dcterms:W3CDTF">2014-04-03T15:08:36Z</dcterms:modified>
</cp:coreProperties>
</file>