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9" r:id="rId4"/>
    <p:sldId id="261" r:id="rId5"/>
    <p:sldId id="258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F2CF737-D9A2-4C8E-8BC5-48C49618EB08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3029F92-2342-4AF5-A999-444D25A3FE9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8680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683568" y="2132856"/>
            <a:ext cx="7848872" cy="147732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>
              <a:tabLst>
                <a:tab pos="18875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JAZYK_8_5. SOME - ANY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S</a:t>
            </a:r>
            <a:r>
              <a:rPr lang="cs-CZ" dirty="0" err="1" smtClean="0"/>
              <a:t>ome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any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789040"/>
            <a:ext cx="7128792" cy="175432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Na základě tohoto materiálu žáci upevňují svou schopnost rozlišit použití zájmen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. Prezentaci lze využít pro výklad nové látky či jako opakování. Žáci aktivně pracují a jejich řešení je následně vždy podpořeno vyobrazením správné odpovědi.</a:t>
            </a:r>
          </a:p>
        </p:txBody>
      </p:sp>
    </p:spTree>
    <p:extLst>
      <p:ext uri="{BB962C8B-B14F-4D97-AF65-F5344CB8AC3E}">
        <p14:creationId xmlns:p14="http://schemas.microsoft.com/office/powerpoint/2010/main" val="337408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SOME/ANY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rozdíly v užívání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17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99032"/>
          </a:xfrm>
        </p:spPr>
        <p:txBody>
          <a:bodyPr/>
          <a:lstStyle/>
          <a:p>
            <a:r>
              <a:rPr lang="cs-CZ" dirty="0" smtClean="0"/>
              <a:t>SOME x 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5591"/>
            <a:ext cx="4038600" cy="4525963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Some</a:t>
            </a:r>
            <a:r>
              <a:rPr lang="cs-CZ" dirty="0" smtClean="0"/>
              <a:t> = nějaký/á/é</a:t>
            </a:r>
          </a:p>
          <a:p>
            <a:pPr marL="64008" indent="0">
              <a:buNone/>
            </a:pPr>
            <a:endParaRPr lang="cs-CZ" dirty="0" smtClean="0"/>
          </a:p>
          <a:p>
            <a:pPr lvl="1"/>
            <a:r>
              <a:rPr lang="cs-CZ" sz="2600" dirty="0" smtClean="0"/>
              <a:t>v </a:t>
            </a:r>
            <a:r>
              <a:rPr lang="cs-CZ" sz="2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kladných</a:t>
            </a:r>
            <a:r>
              <a:rPr lang="cs-CZ" sz="2600" dirty="0" smtClean="0"/>
              <a:t> oznamovacích větách                  Ex.: I have </a:t>
            </a:r>
            <a:r>
              <a:rPr lang="cs-CZ" sz="2600" dirty="0" err="1" smtClean="0"/>
              <a:t>got</a:t>
            </a:r>
            <a:r>
              <a:rPr lang="cs-CZ" sz="2600" dirty="0" smtClean="0"/>
              <a:t> </a:t>
            </a:r>
            <a:r>
              <a:rPr lang="cs-CZ" sz="2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some</a:t>
            </a:r>
            <a:r>
              <a:rPr lang="cs-CZ" sz="2600" dirty="0" smtClean="0"/>
              <a:t> </a:t>
            </a:r>
            <a:r>
              <a:rPr lang="cs-CZ" sz="2600" dirty="0" err="1" smtClean="0"/>
              <a:t>pictures</a:t>
            </a:r>
            <a:r>
              <a:rPr lang="cs-CZ" sz="2600" dirty="0" smtClean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5591"/>
            <a:ext cx="4038600" cy="4525963"/>
          </a:xfrm>
        </p:spPr>
        <p:txBody>
          <a:bodyPr>
            <a:noAutofit/>
          </a:bodyPr>
          <a:lstStyle/>
          <a:p>
            <a:r>
              <a:rPr lang="en-US" b="1" dirty="0" smtClean="0"/>
              <a:t>Any</a:t>
            </a:r>
            <a:r>
              <a:rPr lang="cs-CZ" dirty="0" smtClean="0"/>
              <a:t> = nějaký/á/é</a:t>
            </a:r>
          </a:p>
          <a:p>
            <a:pPr marL="537210" lvl="1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žádný/á/é</a:t>
            </a:r>
            <a:endParaRPr lang="en-US" sz="2600" dirty="0" smtClean="0"/>
          </a:p>
          <a:p>
            <a:pPr lvl="1"/>
            <a:r>
              <a:rPr lang="en-US" sz="2600" dirty="0" smtClean="0"/>
              <a:t>v </a:t>
            </a:r>
            <a:r>
              <a:rPr lang="en-US" sz="2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záporných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600" dirty="0" err="1" smtClean="0"/>
              <a:t>oznamovacích</a:t>
            </a:r>
            <a:r>
              <a:rPr lang="en-US" sz="2600" dirty="0" smtClean="0"/>
              <a:t> </a:t>
            </a:r>
            <a:r>
              <a:rPr lang="en-US" sz="2600" dirty="0" err="1" smtClean="0"/>
              <a:t>větách</a:t>
            </a:r>
            <a:r>
              <a:rPr lang="en-US" sz="2600" dirty="0" smtClean="0"/>
              <a:t>                  Ex.: I have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n‘t</a:t>
            </a:r>
            <a:r>
              <a:rPr lang="en-US" sz="2600" dirty="0" smtClean="0"/>
              <a:t> got 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 </a:t>
            </a:r>
            <a:r>
              <a:rPr lang="en-US" sz="2600" dirty="0" smtClean="0"/>
              <a:t>p</a:t>
            </a:r>
            <a:r>
              <a:rPr lang="cs-CZ" sz="2600" dirty="0" err="1" smtClean="0"/>
              <a:t>icture</a:t>
            </a:r>
            <a:r>
              <a:rPr lang="en-US" sz="2600" dirty="0" smtClean="0"/>
              <a:t>s.</a:t>
            </a:r>
          </a:p>
          <a:p>
            <a:pPr lvl="1"/>
            <a:endParaRPr lang="en-US" sz="2600" dirty="0" smtClean="0"/>
          </a:p>
          <a:p>
            <a:pPr lvl="1"/>
            <a:r>
              <a:rPr lang="en-US" sz="2600" dirty="0" smtClean="0"/>
              <a:t>V </a:t>
            </a:r>
            <a:r>
              <a:rPr lang="en-US" sz="2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otázkách</a:t>
            </a:r>
            <a:r>
              <a:rPr lang="en-US" sz="2600" dirty="0" smtClean="0"/>
              <a:t>           Ex.: </a:t>
            </a:r>
            <a:r>
              <a:rPr lang="en-US" sz="2600" u="wavyHeavy" dirty="0" smtClean="0">
                <a:uFill>
                  <a:solidFill>
                    <a:schemeClr val="accent2">
                      <a:lumMod val="60000"/>
                      <a:lumOff val="40000"/>
                    </a:schemeClr>
                  </a:solidFill>
                </a:uFill>
              </a:rPr>
              <a:t>Have</a:t>
            </a:r>
            <a:r>
              <a:rPr lang="en-US" sz="2600" dirty="0" smtClean="0"/>
              <a:t> </a:t>
            </a:r>
            <a:r>
              <a:rPr lang="en-US" sz="2600" u="sng" dirty="0" smtClean="0">
                <a:uFill>
                  <a:solidFill>
                    <a:schemeClr val="accent2">
                      <a:lumMod val="60000"/>
                      <a:lumOff val="40000"/>
                    </a:schemeClr>
                  </a:solidFill>
                </a:uFill>
              </a:rPr>
              <a:t>you</a:t>
            </a:r>
            <a:r>
              <a:rPr lang="en-US" sz="2600" dirty="0" smtClean="0"/>
              <a:t> got 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 </a:t>
            </a:r>
            <a:r>
              <a:rPr lang="en-US" sz="2600" dirty="0" smtClean="0"/>
              <a:t>p</a:t>
            </a:r>
            <a:r>
              <a:rPr lang="cs-CZ" sz="2600" dirty="0" err="1" smtClean="0"/>
              <a:t>icture</a:t>
            </a:r>
            <a:r>
              <a:rPr lang="en-US" sz="2600" dirty="0" smtClean="0"/>
              <a:t>s?</a:t>
            </a:r>
          </a:p>
        </p:txBody>
      </p:sp>
      <p:pic>
        <p:nvPicPr>
          <p:cNvPr id="3074" name="Picture 2" descr="C:\Users\Uzivatelka\AppData\Local\Microsoft\Windows\Temporary Internet Files\Content.IE5\U6RAXS8L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0648"/>
            <a:ext cx="1440160" cy="137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13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99032"/>
          </a:xfrm>
        </p:spPr>
        <p:txBody>
          <a:bodyPr/>
          <a:lstStyle/>
          <a:p>
            <a:r>
              <a:rPr lang="cs-CZ" dirty="0" smtClean="0"/>
              <a:t>SOME x 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5591"/>
            <a:ext cx="4038600" cy="4525963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Some</a:t>
            </a:r>
            <a:r>
              <a:rPr lang="cs-CZ" dirty="0" smtClean="0"/>
              <a:t> = ......................</a:t>
            </a:r>
          </a:p>
          <a:p>
            <a:pPr marL="64008" indent="0">
              <a:buNone/>
            </a:pPr>
            <a:endParaRPr lang="cs-CZ" dirty="0" smtClean="0"/>
          </a:p>
          <a:p>
            <a:pPr lvl="1"/>
            <a:r>
              <a:rPr lang="cs-CZ" sz="2600" dirty="0" smtClean="0"/>
              <a:t>v </a:t>
            </a:r>
            <a:r>
              <a:rPr lang="cs-CZ" sz="2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……………… </a:t>
            </a:r>
            <a:r>
              <a:rPr lang="cs-CZ" sz="2600" dirty="0" smtClean="0"/>
              <a:t>oznamovacích větách                  Ex.: I have </a:t>
            </a:r>
            <a:r>
              <a:rPr lang="cs-CZ" sz="2600" dirty="0" err="1" smtClean="0"/>
              <a:t>got</a:t>
            </a:r>
            <a:r>
              <a:rPr lang="cs-CZ" sz="2600" dirty="0" smtClean="0"/>
              <a:t> </a:t>
            </a:r>
            <a:r>
              <a:rPr lang="cs-CZ" sz="2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some</a:t>
            </a:r>
            <a:r>
              <a:rPr lang="cs-CZ" sz="2600" dirty="0" smtClean="0"/>
              <a:t> </a:t>
            </a:r>
            <a:r>
              <a:rPr lang="cs-CZ" sz="2600" dirty="0" err="1" smtClean="0"/>
              <a:t>pictures</a:t>
            </a:r>
            <a:r>
              <a:rPr lang="cs-CZ" sz="2600" dirty="0" smtClean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5591"/>
            <a:ext cx="4038600" cy="4525963"/>
          </a:xfrm>
        </p:spPr>
        <p:txBody>
          <a:bodyPr>
            <a:noAutofit/>
          </a:bodyPr>
          <a:lstStyle/>
          <a:p>
            <a:r>
              <a:rPr lang="en-US" b="1" dirty="0" smtClean="0"/>
              <a:t>Any</a:t>
            </a:r>
            <a:r>
              <a:rPr lang="cs-CZ" dirty="0" smtClean="0"/>
              <a:t> = nějaký/á/é</a:t>
            </a:r>
          </a:p>
          <a:p>
            <a:pPr marL="537210" lvl="1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......................</a:t>
            </a:r>
            <a:endParaRPr lang="en-US" sz="2600" dirty="0" smtClean="0"/>
          </a:p>
          <a:p>
            <a:pPr lvl="1"/>
            <a:r>
              <a:rPr lang="en-US" sz="2600" dirty="0" smtClean="0"/>
              <a:t>v </a:t>
            </a:r>
            <a:r>
              <a:rPr lang="cs-CZ" sz="2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……………….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600" dirty="0" err="1" smtClean="0"/>
              <a:t>oznamovacích</a:t>
            </a:r>
            <a:r>
              <a:rPr lang="en-US" sz="2600" dirty="0" smtClean="0"/>
              <a:t> </a:t>
            </a:r>
            <a:r>
              <a:rPr lang="en-US" sz="2600" dirty="0" err="1" smtClean="0"/>
              <a:t>větách</a:t>
            </a:r>
            <a:r>
              <a:rPr lang="en-US" sz="2600" dirty="0" smtClean="0"/>
              <a:t>                  Ex.: I have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n‘t</a:t>
            </a:r>
            <a:r>
              <a:rPr lang="en-US" sz="2600" dirty="0" smtClean="0"/>
              <a:t> got 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 </a:t>
            </a:r>
            <a:r>
              <a:rPr lang="en-US" sz="2600" dirty="0" smtClean="0"/>
              <a:t>p</a:t>
            </a:r>
            <a:r>
              <a:rPr lang="cs-CZ" sz="2600" dirty="0" err="1" smtClean="0"/>
              <a:t>icture</a:t>
            </a:r>
            <a:r>
              <a:rPr lang="en-US" sz="2600" dirty="0" smtClean="0"/>
              <a:t>s.</a:t>
            </a:r>
          </a:p>
          <a:p>
            <a:pPr lvl="1"/>
            <a:endParaRPr lang="en-US" sz="2600" dirty="0" smtClean="0"/>
          </a:p>
          <a:p>
            <a:pPr lvl="1"/>
            <a:r>
              <a:rPr lang="en-US" sz="2600" dirty="0" smtClean="0"/>
              <a:t>V </a:t>
            </a:r>
            <a:r>
              <a:rPr lang="cs-CZ" sz="2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………………</a:t>
            </a:r>
            <a:r>
              <a:rPr lang="en-US" sz="2600" dirty="0" smtClean="0"/>
              <a:t>           Ex.: </a:t>
            </a:r>
            <a:r>
              <a:rPr lang="en-US" sz="2600" u="wavyHeavy" dirty="0" smtClean="0">
                <a:uFill>
                  <a:solidFill>
                    <a:schemeClr val="accent2">
                      <a:lumMod val="60000"/>
                      <a:lumOff val="40000"/>
                    </a:schemeClr>
                  </a:solidFill>
                </a:uFill>
              </a:rPr>
              <a:t>Have</a:t>
            </a:r>
            <a:r>
              <a:rPr lang="en-US" sz="2600" dirty="0" smtClean="0"/>
              <a:t> </a:t>
            </a:r>
            <a:r>
              <a:rPr lang="en-US" sz="2600" u="sng" dirty="0" smtClean="0">
                <a:uFill>
                  <a:solidFill>
                    <a:schemeClr val="accent2">
                      <a:lumMod val="60000"/>
                      <a:lumOff val="40000"/>
                    </a:schemeClr>
                  </a:solidFill>
                </a:uFill>
              </a:rPr>
              <a:t>you</a:t>
            </a:r>
            <a:r>
              <a:rPr lang="en-US" sz="2600" dirty="0" smtClean="0"/>
              <a:t> got </a:t>
            </a:r>
            <a:r>
              <a:rPr lang="en-US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 </a:t>
            </a:r>
            <a:r>
              <a:rPr lang="en-US" sz="2600" dirty="0" smtClean="0"/>
              <a:t>p</a:t>
            </a:r>
            <a:r>
              <a:rPr lang="cs-CZ" sz="2600" dirty="0" err="1" smtClean="0"/>
              <a:t>icture</a:t>
            </a:r>
            <a:r>
              <a:rPr lang="en-US" sz="2600" dirty="0" smtClean="0"/>
              <a:t>s?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267744" y="1700808"/>
            <a:ext cx="201622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  <a:r>
              <a:rPr lang="cs-CZ" sz="2400" dirty="0" smtClean="0"/>
              <a:t>ějaký/á/é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619672" y="2581672"/>
            <a:ext cx="201622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kladných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61437" y="2132856"/>
            <a:ext cx="201622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žádný/á/é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868144" y="2581672"/>
            <a:ext cx="201622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záporných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868144" y="5093543"/>
            <a:ext cx="201622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otázkách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614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Say</a:t>
            </a:r>
            <a:r>
              <a:rPr lang="cs-CZ" dirty="0" smtClean="0"/>
              <a:t> negative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4482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We have got some                       at home.</a:t>
            </a:r>
            <a:endParaRPr lang="en-US" sz="2800" dirty="0"/>
          </a:p>
        </p:txBody>
      </p:sp>
      <p:pic>
        <p:nvPicPr>
          <p:cNvPr id="1026" name="Picture 2" descr="C:\Users\Uzivatelka\AppData\Local\Microsoft\Windows\Temporary Internet Files\Content.IE5\3T597R7B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795" y="1278469"/>
            <a:ext cx="1123106" cy="113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ka\AppData\Local\Microsoft\Windows\Temporary Internet Files\Content.IE5\3T597R7B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20072" y="1766470"/>
            <a:ext cx="1103852" cy="1113292"/>
          </a:xfrm>
          <a:prstGeom prst="rect">
            <a:avLst/>
          </a:prstGeom>
          <a:noFill/>
          <a:scene3d>
            <a:camera prst="orthographicFront">
              <a:rot lat="0" lon="3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68691" y="347863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She has got some                 . </a:t>
            </a:r>
            <a:endParaRPr lang="en-US" sz="2800" dirty="0"/>
          </a:p>
        </p:txBody>
      </p:sp>
      <p:pic>
        <p:nvPicPr>
          <p:cNvPr id="1028" name="Picture 4" descr="C:\Users\Uzivatelka\AppData\Local\Microsoft\Windows\Temporary Internet Files\Content.IE5\U6RAXS8L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49305"/>
            <a:ext cx="961238" cy="11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ka\AppData\Local\Microsoft\Windows\Temporary Internet Files\Content.IE5\U6RAXS8L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3018472"/>
            <a:ext cx="832582" cy="98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2787640"/>
            <a:ext cx="5616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We have</a:t>
            </a:r>
            <a:r>
              <a:rPr lang="en-US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n‘t</a:t>
            </a:r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got </a:t>
            </a:r>
            <a:r>
              <a:rPr lang="en-US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goats at home.</a:t>
            </a:r>
            <a:endParaRPr lang="en-US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68691" y="4153812"/>
            <a:ext cx="3847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She has</a:t>
            </a:r>
            <a:r>
              <a:rPr lang="en-US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n‘t</a:t>
            </a:r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got </a:t>
            </a:r>
            <a:r>
              <a:rPr lang="en-US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dolls.</a:t>
            </a:r>
            <a:endParaRPr lang="en-US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8295" y="5350219"/>
            <a:ext cx="5282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You have got some                .</a:t>
            </a:r>
            <a:endParaRPr lang="en-US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3" y="5948740"/>
            <a:ext cx="4550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n‘t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T-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shirts</a:t>
            </a:r>
            <a:r>
              <a:rPr lang="en-US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endParaRPr lang="en-US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2" name="Picture 8" descr="C:\Users\Uzivatelka\AppData\Local\Microsoft\Windows\Temporary Internet Files\Content.IE5\NOAB392S\MC90044180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677" y="4970931"/>
            <a:ext cx="1181121" cy="1181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ka\AppData\Local\Microsoft\Windows\Temporary Internet Files\Content.IE5\EE7O785L\MC900113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795" y="4910962"/>
            <a:ext cx="965330" cy="103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13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6557" y="0"/>
            <a:ext cx="8229600" cy="1399032"/>
          </a:xfrm>
        </p:spPr>
        <p:txBody>
          <a:bodyPr/>
          <a:lstStyle/>
          <a:p>
            <a:r>
              <a:rPr lang="cs-CZ" dirty="0" err="1" smtClean="0"/>
              <a:t>Think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220941"/>
            <a:ext cx="511256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Pokud bychom mluvili pouze o </a:t>
            </a:r>
            <a:r>
              <a:rPr lang="cs-CZ" sz="2800" u="sng" dirty="0" smtClean="0"/>
              <a:t>jedné</a:t>
            </a:r>
            <a:r>
              <a:rPr lang="cs-CZ" sz="2800" dirty="0" smtClean="0"/>
              <a:t> věci, použili bychom také </a:t>
            </a:r>
            <a:r>
              <a:rPr lang="cs-CZ" sz="2800" dirty="0" err="1" smtClean="0"/>
              <a:t>some</a:t>
            </a:r>
            <a:r>
              <a:rPr lang="cs-CZ" sz="2800" dirty="0" smtClean="0"/>
              <a:t>/</a:t>
            </a:r>
            <a:r>
              <a:rPr lang="cs-CZ" sz="2800" dirty="0" err="1" smtClean="0"/>
              <a:t>any</a:t>
            </a:r>
            <a:r>
              <a:rPr lang="cs-CZ" sz="2800" dirty="0" smtClean="0"/>
              <a:t> před podstatným jménem?</a:t>
            </a:r>
          </a:p>
          <a:p>
            <a:endParaRPr lang="cs-CZ" sz="2400" dirty="0"/>
          </a:p>
          <a:p>
            <a:r>
              <a:rPr lang="cs-CZ" sz="2400" dirty="0" smtClean="0"/>
              <a:t>Př.:</a:t>
            </a:r>
          </a:p>
          <a:p>
            <a:r>
              <a:rPr lang="cs-CZ" sz="2400" dirty="0" smtClean="0"/>
              <a:t>Já mám čepici. </a:t>
            </a:r>
            <a:r>
              <a:rPr lang="cs-CZ" dirty="0" smtClean="0"/>
              <a:t>(jednu)</a:t>
            </a:r>
          </a:p>
          <a:p>
            <a:r>
              <a:rPr lang="cs-CZ" sz="2400" dirty="0" smtClean="0"/>
              <a:t>On nemá nákladní auto. </a:t>
            </a:r>
            <a:r>
              <a:rPr lang="cs-CZ" dirty="0" smtClean="0"/>
              <a:t>(jedno)</a:t>
            </a:r>
            <a:endParaRPr lang="cs-CZ" dirty="0"/>
          </a:p>
        </p:txBody>
      </p:sp>
      <p:pic>
        <p:nvPicPr>
          <p:cNvPr id="2050" name="Picture 2" descr="C:\Users\Uzivatelka\AppData\Local\Microsoft\Windows\Temporary Internet Files\Content.IE5\3T597R7B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20688"/>
            <a:ext cx="1938139" cy="271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61102" y="3631053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 have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cap.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61102" y="4080635"/>
            <a:ext cx="3485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hasn‘t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lorry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5" y="4790075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Pamatuj!</a:t>
            </a:r>
          </a:p>
          <a:p>
            <a:r>
              <a:rPr lang="cs-CZ" sz="2800" dirty="0" smtClean="0"/>
              <a:t>Pokud za slovesem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to have </a:t>
            </a:r>
            <a:r>
              <a:rPr lang="cs-CZ" sz="2800" dirty="0" smtClean="0"/>
              <a:t>následuje </a:t>
            </a:r>
            <a:r>
              <a:rPr lang="cs-CZ" sz="28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jednotné číslo</a:t>
            </a:r>
            <a:r>
              <a:rPr lang="cs-CZ" sz="2800" dirty="0" smtClean="0"/>
              <a:t>, musí za ním následovat člen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a/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7287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Make questions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701" y="188640"/>
            <a:ext cx="1324516" cy="132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20057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699597"/>
            <a:ext cx="820460" cy="82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689" y="5950980"/>
            <a:ext cx="676444" cy="67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301208"/>
            <a:ext cx="1202318" cy="120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28252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/>
              <a:t>You</a:t>
            </a:r>
            <a:r>
              <a:rPr lang="cs-CZ" sz="2400" u="sng" dirty="0" smtClean="0"/>
              <a:t> have </a:t>
            </a:r>
            <a:r>
              <a:rPr lang="cs-CZ" sz="2400" u="sng" dirty="0" err="1" smtClean="0"/>
              <a:t>got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some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Russian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friends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38315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SLOVESO + ZÁJMENO + ANY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0647" y="277800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Have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Russian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friends</a:t>
            </a: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45926" y="340359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My </a:t>
            </a:r>
            <a:r>
              <a:rPr lang="cs-CZ" sz="2400" u="sng" dirty="0" err="1" smtClean="0"/>
              <a:t>wardrobe</a:t>
            </a:r>
            <a:r>
              <a:rPr lang="cs-CZ" sz="2400" u="sng" dirty="0" smtClean="0"/>
              <a:t> has </a:t>
            </a:r>
            <a:r>
              <a:rPr lang="cs-CZ" sz="2400" u="sng" dirty="0" err="1" smtClean="0"/>
              <a:t>got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some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shelfs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0855" y="3876150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Has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your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wardrobe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shelfs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6631" y="450598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/>
              <a:t>They</a:t>
            </a:r>
            <a:r>
              <a:rPr lang="cs-CZ" sz="2400" u="sng" dirty="0" smtClean="0"/>
              <a:t> have </a:t>
            </a:r>
            <a:r>
              <a:rPr lang="cs-CZ" sz="2400" u="sng" dirty="0" err="1" smtClean="0"/>
              <a:t>got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some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large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animals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6631" y="4967651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Have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any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large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animals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103" name="Picture 7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514" y="3502253"/>
            <a:ext cx="1468532" cy="146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zivatelka\AppData\Local\Microsoft\Windows\Temporary Internet Files\Content.IE5\U6RAXS8L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36819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30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7503368" cy="2286000"/>
          </a:xfrm>
        </p:spPr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241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353</TotalTime>
  <Words>316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SOME/ANY</vt:lpstr>
      <vt:lpstr>SOME x ANY</vt:lpstr>
      <vt:lpstr>SOME x ANY</vt:lpstr>
      <vt:lpstr>Say negative.</vt:lpstr>
      <vt:lpstr>Think…</vt:lpstr>
      <vt:lpstr>Make questions.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20</cp:revision>
  <dcterms:created xsi:type="dcterms:W3CDTF">2013-10-22T16:26:36Z</dcterms:created>
  <dcterms:modified xsi:type="dcterms:W3CDTF">2014-02-06T20:43:15Z</dcterms:modified>
</cp:coreProperties>
</file>