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62" r:id="rId2"/>
    <p:sldId id="261" r:id="rId3"/>
    <p:sldId id="260" r:id="rId4"/>
    <p:sldId id="257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galap%C3%A1gy&amp;hl=cs&amp;tbm=isch&amp;tbnid=cMpuITVMaTdDkM:&amp;imgrefurl=http://www.quido.cz/priroda/galapagy.html&amp;docid=zMn0UDKbvX22fM&amp;w=700&amp;h=467&amp;ei=tQZiTsLyCsrm4QSD7rGiCg&amp;zoom=1&amp;iact=rc&amp;dur=213&amp;page=1&amp;tbnh=129&amp;tbnw=180&amp;start=0&amp;ndsp=15&amp;ved=1t:429,r:0,s:0&amp;tx=100&amp;ty=70&amp;biw=1191&amp;bih=5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36195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VY_52_INOVACE_19_Jižní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Amerika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1082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492896"/>
            <a:ext cx="7242048" cy="1143000"/>
          </a:xfrm>
        </p:spPr>
        <p:txBody>
          <a:bodyPr>
            <a:normAutofit/>
          </a:bodyPr>
          <a:lstStyle/>
          <a:p>
            <a:pPr algn="ctr"/>
            <a:r>
              <a:rPr lang="cs-CZ" sz="7200" dirty="0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Jižní </a:t>
            </a:r>
            <a:r>
              <a:rPr lang="cs-CZ" sz="7200" dirty="0" err="1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amerika</a:t>
            </a:r>
            <a:endParaRPr lang="cs-CZ" sz="7200" dirty="0">
              <a:solidFill>
                <a:schemeClr val="bg2">
                  <a:lumMod val="10000"/>
                </a:schemeClr>
              </a:solidFill>
              <a:latin typeface="Curlz MT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367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017"/>
            <a:ext cx="7242048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Jižní Amerika</a:t>
            </a:r>
            <a:endParaRPr lang="cs-CZ" sz="5400" dirty="0">
              <a:solidFill>
                <a:schemeClr val="bg2">
                  <a:lumMod val="10000"/>
                </a:schemeClr>
              </a:solidFill>
              <a:latin typeface="Curlz MT" pitchFamily="82" charset="0"/>
            </a:endParaRPr>
          </a:p>
        </p:txBody>
      </p:sp>
      <p:pic>
        <p:nvPicPr>
          <p:cNvPr id="1026" name="Picture 2" descr="C:\Users\OEM\Pictures\jižní am, ře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124744"/>
            <a:ext cx="4362137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484784"/>
            <a:ext cx="4608954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</a:t>
            </a:r>
            <a:r>
              <a:rPr lang="cs-CZ" dirty="0" smtClean="0"/>
              <a:t>álo členité pobřeží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SOUOSTROVÍ</a:t>
            </a:r>
            <a:r>
              <a:rPr lang="cs-CZ" dirty="0" smtClean="0"/>
              <a:t>: Galapágy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Falklandy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Ohňová země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ŘEKY</a:t>
            </a:r>
            <a:r>
              <a:rPr lang="cs-CZ" dirty="0" smtClean="0"/>
              <a:t>: Amazonka, </a:t>
            </a:r>
            <a:r>
              <a:rPr lang="cs-CZ" dirty="0" err="1" smtClean="0"/>
              <a:t>Orinoco</a:t>
            </a:r>
            <a:r>
              <a:rPr lang="cs-CZ" dirty="0" smtClean="0"/>
              <a:t>, </a:t>
            </a:r>
            <a:r>
              <a:rPr lang="cs-CZ" dirty="0" err="1" smtClean="0"/>
              <a:t>Paraná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JEZERO</a:t>
            </a:r>
            <a:r>
              <a:rPr lang="cs-CZ" dirty="0" smtClean="0"/>
              <a:t>: Titicaca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POHOŘÍ</a:t>
            </a:r>
            <a:r>
              <a:rPr lang="cs-CZ" dirty="0" smtClean="0"/>
              <a:t>: Brazilská vysočina, Andy,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Guyanská vysočina</a:t>
            </a:r>
          </a:p>
          <a:p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NÍŽINY</a:t>
            </a:r>
            <a:r>
              <a:rPr lang="cs-CZ" dirty="0" smtClean="0"/>
              <a:t>: amazonská, laplatská,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orinocká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V atlasu vyhledej a zakresli do obrysové</a:t>
            </a:r>
          </a:p>
          <a:p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 mapy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064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497" y="-90264"/>
            <a:ext cx="7242048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Mapa států j. </a:t>
            </a:r>
            <a:r>
              <a:rPr lang="cs-CZ" sz="4800" dirty="0" err="1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ameriky</a:t>
            </a:r>
            <a:endParaRPr lang="cs-CZ" sz="4800" dirty="0">
              <a:solidFill>
                <a:schemeClr val="bg2">
                  <a:lumMod val="10000"/>
                </a:schemeClr>
              </a:solidFill>
              <a:latin typeface="Curlz MT" pitchFamily="82" charset="0"/>
            </a:endParaRPr>
          </a:p>
        </p:txBody>
      </p:sp>
      <p:pic>
        <p:nvPicPr>
          <p:cNvPr id="2050" name="Picture 2" descr="C:\Users\OEM\Pictures\jizni_amerika_pol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424847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336170"/>
            <a:ext cx="372249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FFFF00"/>
                </a:solidFill>
              </a:rPr>
              <a:t>Doplň </a:t>
            </a:r>
            <a:r>
              <a:rPr lang="cs-CZ" sz="2400" dirty="0" smtClean="0">
                <a:solidFill>
                  <a:srgbClr val="FFFF00"/>
                </a:solidFill>
              </a:rPr>
              <a:t>hlavní města států: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 </a:t>
            </a:r>
          </a:p>
          <a:p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/>
              <a:t>Venezuela-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/>
              <a:t>Kolumbie-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Peru-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Argentina-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Brazílie-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900592" y="1772816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Caracas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44608" y="2708920"/>
            <a:ext cx="889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Bogotá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44608" y="3645024"/>
            <a:ext cx="6815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Lima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44608" y="4509120"/>
            <a:ext cx="1478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Buenos Aires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44608" y="5491154"/>
            <a:ext cx="939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Brasília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8731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84 0.00972 C -0.18802 -0.02547 -0.25191 -0.04375 -0.32569 -0.05834 C -0.38524 -0.05625 -0.44462 -0.0551 -0.50416 -0.05209 C -0.5066 -0.05186 -0.51753 -0.03079 -0.52448 -0.02824 C -0.53594 -0.02408 -0.54757 -0.02084 -0.55903 -0.01713 C -0.56302 -0.01574 -0.57083 -0.0125 -0.57083 -0.01227 C -0.57951 -0.00486 -0.57535 0.00393 -0.58038 0.01134 C -0.58246 0.01435 -0.58611 0.01412 -0.58871 0.0162 C -0.59132 0.01828 -0.5934 0.02152 -0.59583 0.02407 C -0.59809 0.02639 -0.60052 0.0287 -0.60295 0.03055 C -0.61094 0.0368 -0.62031 0.03842 -0.62916 0.04004 C -0.66528 0.05602 -0.62899 0.04051 -0.73507 0.04305 C -0.76059 0.04375 -0.78594 0.04768 -0.81128 0.04953 C -0.81528 0.05717 -0.81979 0.0625 -0.82673 0.06527 C -0.83437 0.04537 -0.84479 0.05578 -0.86493 0.05578 L -0.84236 0.05277 " pathEditMode="relative" rAng="0" ptsTypes="ffffffffffffff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26" y="-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72 -0.01227 C -0.08889 -0.01644 -0.11267 -0.02639 -0.1375 -0.03287 C -0.15799 -0.0382 -0.17813 -0.04144 -0.19827 -0.04884 C -0.24219 -0.04468 -0.29149 -0.03681 -0.33281 -0.01227 C -0.34774 -0.00347 -0.36024 0.00787 -0.3757 0.01481 C -0.51667 0.01412 -0.65278 0.0118 -0.79236 0.00833 C -0.79514 -0.00324 -0.79219 -0.00185 -0.79948 0.00046 C -0.80434 0.00509 -0.80781 0.00741 -0.81372 0.00995 C -0.81493 0.01042 -0.81736 0.01157 -0.81736 0.01157 C -0.81979 0.02315 -0.82049 0.02106 -0.83038 0.01944 C -0.83125 0.01782 -0.83247 0.01667 -0.83281 0.01481 C -0.83368 0.01134 -0.83247 0.00694 -0.83403 0.0037 C -0.83472 0.00231 -0.83629 0.00463 -0.8375 0.00532 C -0.83906 0.00625 -0.8408 0.00741 -0.84236 0.00833 C -0.84688 0.01088 -0.84601 0.00995 -0.85174 0.00995 " pathEditMode="relative" ptsTypes="fffff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29 -0.00602 C -0.06475 -0.01342 -0.07239 -0.02083 -0.07986 -0.02824 C -0.08871 -0.0368 -0.12708 -0.04977 -0.13819 -0.05509 C -0.15312 -0.06227 -0.16371 -0.06759 -0.17986 -0.06944 C -0.19618 -0.06828 -0.2125 -0.06875 -0.22864 -0.0662 C -0.23316 -0.06551 -0.26441 -0.04884 -0.26441 -0.04884 C -0.27552 -0.04467 -0.28663 -0.04213 -0.29774 -0.03773 C -0.30486 -0.03102 -0.30052 -0.03611 -0.30711 -0.01875 C -0.30833 -0.01551 -0.30833 -0.01064 -0.31076 -0.00902 C -0.32882 0.00278 -0.34496 0.0051 -0.36441 0.00672 C -0.36875 0.00556 -0.37656 0.00926 -0.37743 0.00348 C -0.38125 -0.02222 -0.371 -0.03865 -0.35607 -0.04398 C -0.33073 -0.04213 -0.32864 -0.04444 -0.31666 -0.01713 C -0.31423 0.00209 -0.32187 0.00116 -0.33333 0.00672 C -0.34375 0.01158 -0.35364 0.01898 -0.36441 0.02269 C -0.3684 0.02408 -0.39305 0.0257 -0.39409 0.0257 C -0.42673 0.02408 -0.4592 0.02385 -0.49166 0.02107 C -0.51562 0.01898 -0.53941 0.00949 -0.56319 0.00672 C -0.59132 0.00324 -0.61961 0.00324 -0.64774 0.00047 C -0.69288 -0.00972 -0.73836 -0.01713 -0.78333 -0.02824 C -0.80086 -0.03264 -0.80989 -0.03634 -0.82743 -0.03935 C -0.83576 -0.04074 -0.85243 -0.04236 -0.85243 -0.04236 C -0.87083 -0.04166 -0.88611 -0.04907 -0.9 -0.03611 C -0.90121 -0.02916 -0.90416 -0.01967 -0.90121 -0.01227 C -0.89791 -0.00416 -0.88576 0.00278 -0.88107 0.0051 C -0.86632 0.01204 -0.84878 0.01898 -0.83333 0.02431 C -0.80868 0.02292 -0.79652 0.02176 -0.77743 0.00209 C -0.77517 -0.00555 -0.76336 -0.0331 -0.77152 -0.04398 C -0.77777 -0.05231 -0.79739 -0.06111 -0.80364 -0.06319 C -0.81111 -0.06574 -0.82621 -0.06782 -0.82621 -0.06782 C -0.83854 -0.06574 -0.84496 -0.06736 -0.85486 -0.05995 C -0.86753 -0.05046 -0.88263 -0.03264 -0.89652 -0.02662 C -0.90659 -0.02222 -0.92743 -0.01551 -0.92743 -0.01551 C -0.93767 -0.00602 -0.93073 -0.01088 -0.93941 -0.00764 C -0.93941 -0.00764 -0.94757 -0.00416 -0.94652 -0.00277 C -0.94531 -0.00115 -0.94323 -0.00393 -0.94166 -0.00439 C -0.93888 -0.00509 -0.93611 -0.00555 -0.93333 -0.00602 C -0.93593 -0.0081 -0.93923 -0.00833 -0.94166 -0.01064 C -0.94757 -0.01597 -0.94184 -0.01551 -0.94531 -0.01551 " pathEditMode="relative" ptsTypes="ffffffffffffffffffffffffffffffffffffff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844 -0.01134 C -0.1092 -0.01019 -0.11996 -0.00972 -0.13056 -0.0081 C -0.14184 -0.00648 -0.1526 -0.0007 -0.16389 0.00139 C -0.18576 0.01667 -0.21094 0.02106 -0.23524 0.02361 C -0.2467 0.02268 -0.25851 0.02338 -0.26979 0.0206 C -0.27847 0.01852 -0.27378 -0.00139 -0.27344 -0.00486 C -0.27187 -0.01736 -0.26996 -0.0287 -0.26024 -0.03195 C -0.25746 -0.03148 -0.25434 -0.03195 -0.25191 -0.03032 C -0.24878 -0.02824 -0.25139 -0.0206 -0.25191 -0.01597 C -0.25312 -0.00602 -0.25208 -0.00232 -0.25799 0.00301 C -0.26649 0.0213 -0.29115 0.02037 -0.30556 0.02361 C -0.33941 0.0213 -0.36962 0.03912 -0.38767 0.00301 C -0.38524 -0.00972 -0.37917 -0.01273 -0.36979 -0.01597 C -0.36424 -0.01435 -0.35729 -0.01644 -0.35312 -0.01134 C -0.35069 -0.00833 -0.35347 -0.00185 -0.35556 0.00139 C -0.3599 0.0081 -0.37378 0.01597 -0.38056 0.01898 C -0.40521 0.02986 -0.42865 0.03403 -0.45434 0.03634 C -0.47934 0.03495 -0.50347 0.03356 -0.52812 0.02685 C -0.53837 0.02407 -0.54774 0.01852 -0.55799 0.01574 C -0.56267 0.0125 -0.56736 0.01088 -0.57222 0.00787 C -0.57083 -0.00718 -0.57118 -0.0088 -0.56024 -0.01134 C -0.54757 -0.01782 -0.5408 -0.01551 -0.52569 -0.01435 C -0.51858 -0.00972 -0.51007 -0.00625 -0.51979 0.00949 C -0.52292 0.01435 -0.52847 0.01505 -0.53299 0.01736 C -0.54514 0.02384 -0.55816 0.02662 -0.57101 0.03009 C -0.61111 0.02893 -0.64931 0.03264 -0.68767 0.01736 C -0.7151 0.00648 -0.68542 0.02361 -0.71632 0.00787 C -0.71962 0.00625 -0.72274 0.0037 -0.72569 0.00139 C -0.72934 -0.00162 -0.73646 -0.0081 -0.73646 -0.0081 C -0.73767 -0.01458 -0.74028 -0.02477 -0.73646 -0.03032 C -0.73403 -0.0338 -0.72934 -0.03148 -0.72569 -0.03195 C -0.69149 -0.0287 -0.69115 -0.04028 -0.68767 -0.0081 C -0.68889 -0.00324 -0.68854 0.00278 -0.69132 0.00625 C -0.69358 0.00903 -0.69757 0.00787 -0.70069 0.00787 C -0.73212 0.00787 -0.76337 0.00671 -0.79479 0.00625 C -0.79757 0.00509 -0.80052 0.00463 -0.80312 0.00301 C -0.80851 -0.00023 -0.81094 -0.00579 -0.81632 -0.0081 C -0.82309 -0.01435 -0.82396 -0.02801 -0.83403 -0.0287 C -0.83924 -0.02917 -0.84444 -0.0287 -0.84965 -0.0287 " pathEditMode="relative" ptsTypes="ffffffffffffffffffffffffffffffffffffff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983 -0.03519 C -0.20782 -0.03334 -0.1974 -0.01598 -0.20573 -0.0588 C -0.20539 -0.06297 -0.20764 -0.07037 -0.20452 -0.07153 C -0.19341 -0.07593 -0.18438 -0.07223 -0.17483 -0.06852 C -0.1757 -0.05625 -0.16823 -0.03357 -0.17726 -0.03195 C -0.2573 -0.01667 -0.33941 0.03634 -0.36407 -0.04931 C -0.36337 -0.05672 -0.36407 -0.06459 -0.36181 -0.07153 C -0.36059 -0.075 -0.35452 -0.07801 -0.35452 -0.07778 C -0.34063 -0.07755 -0.32622 -0.08125 -0.31285 -0.07639 C -0.3092 -0.075 -0.30938 -0.06204 -0.30938 -0.06181 C -0.31389 -0.04514 -0.31129 -0.04005 -0.32726 -0.03982 C -0.37969 -0.03889 -0.43195 -0.04098 -0.48438 -0.04144 C -0.48282 -0.0625 -0.48681 -0.07616 -0.4724 -0.08264 C -0.46372 -0.08172 -0.45469 -0.08218 -0.44618 -0.07963 C -0.44341 -0.07894 -0.43907 -0.07315 -0.43907 -0.07292 C -0.44045 -0.03334 -0.43264 -0.03449 -0.45816 -0.03195 C -0.49618 -0.03357 -0.53316 -0.03843 -0.57118 -0.03982 C -0.58594 -0.04144 -0.6007 -0.04144 -0.61528 -0.04468 C -0.62223 -0.05139 -0.62188 -0.04815 -0.61893 -0.06366 C -0.61407 -0.08912 -0.59844 -0.09283 -0.58195 -0.10024 C -0.56962 -0.09607 -0.56511 -0.08357 -0.56181 -0.06852 C -0.56372 -0.06204 -0.56424 -0.0544 -0.56771 -0.04931 C -0.56945 -0.04676 -0.58837 -0.04167 -0.59028 -0.04144 C -0.61268 -0.03774 -0.63559 -0.03565 -0.65816 -0.03357 C -0.67865 -0.02732 -0.69983 -0.0301 -0.72014 -0.03658 C -0.72622 -0.04514 -0.72778 -0.06111 -0.72014 -0.06991 C -0.70191 -0.09121 -0.68368 -0.11042 -0.65938 -0.11598 C -0.64636 -0.11482 -0.63907 -0.1176 -0.63195 -0.10324 C -0.63889 -0.07871 -0.65504 -0.06574 -0.67361 -0.05579 C -0.70903 -0.03658 -0.74723 -0.03311 -0.78438 -0.02408 C -0.84132 -0.02778 -0.84306 -0.00811 -0.86528 -0.0463 C -0.8665 -0.05579 -0.86997 -0.06528 -0.86893 -0.07477 C -0.86858 -0.07801 -0.86424 -0.07755 -0.86181 -0.07801 C -0.85747 -0.07871 -0.85295 -0.07801 -0.84861 -0.07801 " pathEditMode="relative" rAng="0" ptsTypes="ffffffffffffffffffffff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007" y="-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7242048" cy="1143000"/>
          </a:xfrm>
        </p:spPr>
        <p:txBody>
          <a:bodyPr/>
          <a:lstStyle/>
          <a:p>
            <a:r>
              <a:rPr lang="cs-CZ" sz="4800" dirty="0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fotogalerie</a:t>
            </a:r>
            <a:endParaRPr lang="cs-CZ" sz="4800" dirty="0">
              <a:solidFill>
                <a:schemeClr val="bg2">
                  <a:lumMod val="10000"/>
                </a:schemeClr>
              </a:solidFill>
              <a:latin typeface="Curlz MT" pitchFamily="82" charset="0"/>
            </a:endParaRPr>
          </a:p>
        </p:txBody>
      </p:sp>
      <p:pic>
        <p:nvPicPr>
          <p:cNvPr id="3076" name="Picture 4" descr="C:\Users\OEM\Pictures\amazon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268760"/>
            <a:ext cx="4176464" cy="21905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4644008" y="3460358"/>
            <a:ext cx="1233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Amazonka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406413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Amazonský prales</a:t>
            </a:r>
            <a:endParaRPr lang="cs-CZ" dirty="0"/>
          </a:p>
        </p:txBody>
      </p:sp>
      <p:pic>
        <p:nvPicPr>
          <p:cNvPr id="3077" name="Picture 5" descr="C:\Users\OEM\Pictures\andy-_argentinske_and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77072"/>
            <a:ext cx="5904656" cy="266637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5" name="Picture 3" descr="C:\Users\OEM\Pictures\amazonsky_prale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68760"/>
            <a:ext cx="4215952" cy="31619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TextovéPole 4"/>
          <p:cNvSpPr txBox="1"/>
          <p:nvPr/>
        </p:nvSpPr>
        <p:spPr>
          <a:xfrm>
            <a:off x="2287488" y="6342979"/>
            <a:ext cx="689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2839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7451" y="-99392"/>
            <a:ext cx="7242048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fotogalerie</a:t>
            </a:r>
            <a:endParaRPr lang="cs-CZ" sz="4800" dirty="0">
              <a:solidFill>
                <a:schemeClr val="bg2">
                  <a:lumMod val="10000"/>
                </a:schemeClr>
              </a:solidFill>
              <a:latin typeface="Curlz MT" pitchFamily="82" charset="0"/>
            </a:endParaRPr>
          </a:p>
        </p:txBody>
      </p:sp>
      <p:pic>
        <p:nvPicPr>
          <p:cNvPr id="4098" name="Picture 2" descr="C:\Users\OEM\Pictures\galapagy_32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4165600" cy="287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099" name="Picture 3" descr="C:\Users\OEM\Pictures\galapagy_7_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24744"/>
            <a:ext cx="4320480" cy="28960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3923928" y="3994944"/>
            <a:ext cx="11304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Galapágy</a:t>
            </a:r>
            <a:endParaRPr lang="cs-CZ" dirty="0"/>
          </a:p>
        </p:txBody>
      </p:sp>
      <p:pic>
        <p:nvPicPr>
          <p:cNvPr id="4100" name="Picture 4" descr="C:\Users\OEM\Pictures\patagonie-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64276"/>
            <a:ext cx="7344816" cy="23770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4" name="TextovéPole 3"/>
          <p:cNvSpPr txBox="1"/>
          <p:nvPr/>
        </p:nvSpPr>
        <p:spPr>
          <a:xfrm>
            <a:off x="3675632" y="6372036"/>
            <a:ext cx="1194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Patagonie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3698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>
                <a:solidFill>
                  <a:schemeClr val="bg2">
                    <a:lumMod val="10000"/>
                  </a:schemeClr>
                </a:solidFill>
                <a:latin typeface="Curlz MT" pitchFamily="82" charset="0"/>
              </a:rPr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hlinkClick r:id="rId2"/>
              </a:rPr>
              <a:t>http://www.google.cz/imgres?q=ji%C5%BEn%C3%AD+amerika+mapa&amp;hl=cs&amp;tbm=isch&amp;tbnid=5aOz2vrN0yt-nM:&amp;imgrefurl=http://</a:t>
            </a:r>
            <a:r>
              <a:rPr lang="cs-CZ" dirty="0" smtClean="0">
                <a:hlinkClick r:id="rId2"/>
              </a:rPr>
              <a:t>mapasveta.info/amerika/jizni_amerika_mapa.html&amp;docid=ltB3Kw9jOb_WJM&amp;w=1106&amp;h=1436&amp;ei=nwZiTsK0K-eA4gTync3TCg&amp;zoom=1&amp;iact=rc&amp;dur=302&amp;page=1&amp;tbnh=141&amp;tbnw=109&amp;start=0&amp;ndsp=23&amp;ved=1t:429,r:0,s:0&amp;tx=84&amp;ty=70&amp;biw=1191&amp;bih=599</a:t>
            </a:r>
            <a:endParaRPr lang="cs-CZ" dirty="0" smtClean="0"/>
          </a:p>
          <a:p>
            <a:r>
              <a:rPr lang="cs-CZ" dirty="0">
                <a:hlinkClick r:id="rId2"/>
              </a:rPr>
              <a:t>http://www.google.cz/imgres?q=galap%C3%A1gy&amp;hl=cs&amp;tbm=isch&amp;tbnid=cMpuITVMaTdDkM:&amp;imgrefurl=http://www.quido.cz/priroda/galapagy.html&amp;docid=zMn0UDKbvX22fM&amp;w=700&amp;h=467&amp;ei=tQZiTsLyCsrm4QSD7rGiCg&amp;zoom=1&amp;iact=rc&amp;dur=213&amp;page=1&amp;tbnh=129&amp;tbnw=180&amp;start=0&amp;ndsp=15&amp;ved=1t:429,r:0,s:0&amp;tx=100&amp;ty=70&amp;biw=1191&amp;bih=599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384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</TotalTime>
  <Words>119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Jižní amerika</vt:lpstr>
      <vt:lpstr>Jižní Amerika</vt:lpstr>
      <vt:lpstr>Mapa států j. ameriky</vt:lpstr>
      <vt:lpstr>fotogalerie</vt:lpstr>
      <vt:lpstr>fotogalerie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Amerika</dc:title>
  <dc:creator>OEM</dc:creator>
  <cp:lastModifiedBy>expert</cp:lastModifiedBy>
  <cp:revision>8</cp:revision>
  <dcterms:created xsi:type="dcterms:W3CDTF">2011-04-20T07:45:42Z</dcterms:created>
  <dcterms:modified xsi:type="dcterms:W3CDTF">2012-03-04T19:32:48Z</dcterms:modified>
</cp:coreProperties>
</file>