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handoutMasterIdLst>
    <p:handoutMasterId r:id="rId19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10080625" cy="7559675"/>
  <p:notesSz cx="7559675" cy="10691813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4" d="100"/>
          <a:sy n="94" d="100"/>
        </p:scale>
        <p:origin x="-198" y="-90"/>
      </p:cViewPr>
      <p:guideLst>
        <p:guide orient="horz" pos="2381"/>
        <p:guide pos="3175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3281363" cy="534988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0" tIns="45000" rIns="90000" bIns="45000" anchor="t" anchorCtr="0" compatLnSpc="0"/>
          <a:lstStyle>
            <a:lvl1pPr eaLnBrk="1" fontAlgn="auto" hangingPunct="0">
              <a:spcBef>
                <a:spcPts val="0"/>
              </a:spcBef>
              <a:spcAft>
                <a:spcPts val="0"/>
              </a:spcAft>
              <a:defRPr>
                <a:latin typeface="Arial" pitchFamily="18"/>
                <a:ea typeface="Lucida Sans Unicode" pitchFamily="2"/>
                <a:cs typeface="Tahoma" pitchFamily="2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 txBox="1">
            <a:spLocks noGrp="1"/>
          </p:cNvSpPr>
          <p:nvPr>
            <p:ph type="dt" sz="quarter" idx="1"/>
          </p:nvPr>
        </p:nvSpPr>
        <p:spPr>
          <a:xfrm>
            <a:off x="4278313" y="0"/>
            <a:ext cx="3281362" cy="534988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0" tIns="45000" rIns="90000" bIns="45000" anchor="t" anchorCtr="0" compatLnSpc="0"/>
          <a:lstStyle>
            <a:lvl1pPr eaLnBrk="1" fontAlgn="auto" hangingPunct="0">
              <a:spcBef>
                <a:spcPts val="0"/>
              </a:spcBef>
              <a:spcAft>
                <a:spcPts val="0"/>
              </a:spcAft>
              <a:defRPr>
                <a:latin typeface="Arial" pitchFamily="18"/>
                <a:ea typeface="Lucida Sans Unicode" pitchFamily="2"/>
                <a:cs typeface="Tahoma" pitchFamily="2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zápatí 3"/>
          <p:cNvSpPr txBox="1">
            <a:spLocks noGrp="1"/>
          </p:cNvSpPr>
          <p:nvPr>
            <p:ph type="ftr" sz="quarter" idx="2"/>
          </p:nvPr>
        </p:nvSpPr>
        <p:spPr>
          <a:xfrm>
            <a:off x="0" y="10158413"/>
            <a:ext cx="3281363" cy="533400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0" tIns="45000" rIns="90000" bIns="45000" anchor="b" anchorCtr="0" compatLnSpc="0"/>
          <a:lstStyle>
            <a:lvl1pPr eaLnBrk="1" fontAlgn="auto" hangingPunct="0">
              <a:spcBef>
                <a:spcPts val="0"/>
              </a:spcBef>
              <a:spcAft>
                <a:spcPts val="0"/>
              </a:spcAft>
              <a:defRPr>
                <a:latin typeface="Arial" pitchFamily="18"/>
                <a:ea typeface="Lucida Sans Unicode" pitchFamily="2"/>
                <a:cs typeface="Tahoma" pitchFamily="2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 txBox="1">
            <a:spLocks noGrp="1"/>
          </p:cNvSpPr>
          <p:nvPr>
            <p:ph type="sldNum" sz="quarter" idx="3"/>
          </p:nvPr>
        </p:nvSpPr>
        <p:spPr>
          <a:xfrm>
            <a:off x="4278313" y="10158413"/>
            <a:ext cx="3281362" cy="533400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0" tIns="45000" rIns="90000" bIns="45000" numCol="1" anchor="b" anchorCtr="0" compatLnSpc="1">
            <a:prstTxWarp prst="textNoShape">
              <a:avLst/>
            </a:prstTxWarp>
          </a:bodyPr>
          <a:lstStyle>
            <a:lvl1pPr eaLnBrk="1">
              <a:defRPr sz="1400">
                <a:solidFill>
                  <a:srgbClr val="000000"/>
                </a:solidFill>
                <a:latin typeface="Arial" pitchFamily="34" charset="0"/>
                <a:ea typeface="Lucida Sans Unicode" pitchFamily="34" charset="0"/>
                <a:cs typeface="Tahoma" pitchFamily="34" charset="0"/>
              </a:defRPr>
            </a:lvl1pPr>
          </a:lstStyle>
          <a:p>
            <a:fld id="{A1F99AAD-FEA1-4F64-AE20-E2E0FD2316E6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Zástupný symbol pro obrázek snímku 1"/>
          <p:cNvSpPr>
            <a:spLocks noGrp="1" noRot="1" noChangeAspect="1"/>
          </p:cNvSpPr>
          <p:nvPr>
            <p:ph type="sldImg" idx="2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sp>
      <p:sp>
        <p:nvSpPr>
          <p:cNvPr id="2051" name="Zástupný symbol pro poznámky 2"/>
          <p:cNvSpPr txBox="1">
            <a:spLocks noGrp="1"/>
          </p:cNvSpPr>
          <p:nvPr>
            <p:ph type="body" sz="quarter" idx="3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cs-CZ" altLang="cs-CZ" smtClean="0"/>
          </a:p>
        </p:txBody>
      </p:sp>
      <p:sp>
        <p:nvSpPr>
          <p:cNvPr id="4" name="Zástupný symbol pro záhlaví 3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3281363" cy="534988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t" anchorCtr="0"/>
          <a:lstStyle>
            <a:lvl1pPr marL="0" marR="0" lvl="0" indent="0" rtl="0" eaLnBrk="1" fontAlgn="auto" hangingPunct="0">
              <a:spcBef>
                <a:spcPts val="0"/>
              </a:spcBef>
              <a:spcAft>
                <a:spcPts val="0"/>
              </a:spcAft>
              <a:buNone/>
              <a:tabLst/>
              <a:defRPr lang="cs-CZ" sz="2400">
                <a:latin typeface="Times New Roman" pitchFamily="18"/>
                <a:ea typeface="Lucida Sans Unicode" pitchFamily="2"/>
                <a:cs typeface="Tahoma" pitchFamily="2"/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5" name="Zástupný symbol pro datum 4"/>
          <p:cNvSpPr txBox="1">
            <a:spLocks noGrp="1"/>
          </p:cNvSpPr>
          <p:nvPr>
            <p:ph type="dt" idx="1"/>
          </p:nvPr>
        </p:nvSpPr>
        <p:spPr>
          <a:xfrm>
            <a:off x="4278313" y="0"/>
            <a:ext cx="3281362" cy="534988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t" anchorCtr="0"/>
          <a:lstStyle>
            <a:lvl1pPr marL="0" marR="0" lvl="0" indent="0" rtl="0" eaLnBrk="1" fontAlgn="auto" hangingPunct="0">
              <a:spcBef>
                <a:spcPts val="0"/>
              </a:spcBef>
              <a:spcAft>
                <a:spcPts val="0"/>
              </a:spcAft>
              <a:buNone/>
              <a:tabLst/>
              <a:defRPr lang="cs-CZ" sz="2400">
                <a:latin typeface="Times New Roman" pitchFamily="18"/>
                <a:ea typeface="Lucida Sans Unicode" pitchFamily="2"/>
                <a:cs typeface="Tahoma" pitchFamily="2"/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6" name="Zástupný symbol pro zápatí 5"/>
          <p:cNvSpPr txBox="1">
            <a:spLocks noGrp="1"/>
          </p:cNvSpPr>
          <p:nvPr>
            <p:ph type="ftr" sz="quarter" idx="4"/>
          </p:nvPr>
        </p:nvSpPr>
        <p:spPr>
          <a:xfrm>
            <a:off x="0" y="10156825"/>
            <a:ext cx="3281363" cy="534988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b" anchorCtr="0"/>
          <a:lstStyle>
            <a:lvl1pPr marL="0" marR="0" lvl="0" indent="0" rtl="0" eaLnBrk="1" fontAlgn="auto" hangingPunct="0">
              <a:spcBef>
                <a:spcPts val="0"/>
              </a:spcBef>
              <a:spcAft>
                <a:spcPts val="0"/>
              </a:spcAft>
              <a:buNone/>
              <a:tabLst/>
              <a:defRPr lang="cs-CZ" sz="2400">
                <a:latin typeface="Times New Roman" pitchFamily="18"/>
                <a:ea typeface="Lucida Sans Unicode" pitchFamily="2"/>
                <a:cs typeface="Tahoma" pitchFamily="2"/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7" name="Zástupný symbol pro číslo snímku 6"/>
          <p:cNvSpPr txBox="1">
            <a:spLocks noGrp="1"/>
          </p:cNvSpPr>
          <p:nvPr>
            <p:ph type="sldNum" sz="quarter" idx="5"/>
          </p:nvPr>
        </p:nvSpPr>
        <p:spPr>
          <a:xfrm>
            <a:off x="4278313" y="10156825"/>
            <a:ext cx="3281362" cy="534988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eaLnBrk="1">
              <a:defRPr sz="1400">
                <a:solidFill>
                  <a:srgbClr val="000000"/>
                </a:solidFill>
                <a:latin typeface="Times New Roman" pitchFamily="18" charset="0"/>
                <a:ea typeface="Lucida Sans Unicode" pitchFamily="34" charset="0"/>
                <a:cs typeface="Tahoma" pitchFamily="34" charset="0"/>
              </a:defRPr>
            </a:lvl1pPr>
          </a:lstStyle>
          <a:p>
            <a:fld id="{A27FF12B-2FA2-4CE0-ADA7-D88AE577E688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215900" indent="-215900" algn="l" rtl="0" eaLnBrk="0" fontAlgn="base" hangingPunct="0">
      <a:spcBef>
        <a:spcPct val="30000"/>
      </a:spcBef>
      <a:spcAft>
        <a:spcPct val="0"/>
      </a:spcAft>
      <a:defRPr lang="cs-CZ" sz="2000">
        <a:solidFill>
          <a:schemeClr val="tx1"/>
        </a:solidFill>
        <a:latin typeface="Arial" pitchFamily="18"/>
        <a:ea typeface="Lucida Sans Unicode" pitchFamily="2"/>
        <a:cs typeface="Tahoma" pitchFamily="2"/>
      </a:defRPr>
    </a:lvl1pPr>
    <a:lvl2pPr marL="742950" indent="-28575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Lucida Sans Unicode" panose="020B0602030504020204" pitchFamily="34" charset="0"/>
      </a:defRPr>
    </a:lvl2pPr>
    <a:lvl3pPr marL="11430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Lucida Sans Unicode" panose="020B0602030504020204" pitchFamily="34" charset="0"/>
      </a:defRPr>
    </a:lvl3pPr>
    <a:lvl4pPr marL="16002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Lucida Sans Unicode" panose="020B0602030504020204" pitchFamily="34" charset="0"/>
      </a:defRPr>
    </a:lvl4pPr>
    <a:lvl5pPr marL="20574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Lucida Sans Unicode" panose="020B0602030504020204" pitchFamily="34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>
          <a:solidFill>
            <a:srgbClr val="4F81BD"/>
          </a:solidFill>
          <a:ln w="25560">
            <a:solidFill>
              <a:srgbClr val="385D8A"/>
            </a:solidFill>
          </a:ln>
        </p:spPr>
      </p:sp>
      <p:sp>
        <p:nvSpPr>
          <p:cNvPr id="5123" name="Zástupný symbol pro poznámky 2"/>
          <p:cNvSpPr txBox="1">
            <a:spLocks noGrp="1"/>
          </p:cNvSpPr>
          <p:nvPr>
            <p:ph type="body" sz="quarter" idx="1"/>
          </p:nvPr>
        </p:nvSpPr>
        <p:spPr>
          <a:xfrm>
            <a:off x="755650" y="5078413"/>
            <a:ext cx="6048375" cy="4721225"/>
          </a:xfrm>
          <a:ln/>
        </p:spPr>
        <p:txBody>
          <a:bodyPr/>
          <a:lstStyle/>
          <a:p>
            <a:pPr eaLnBrk="1">
              <a:spcBef>
                <a:spcPct val="0"/>
              </a:spcBef>
            </a:pPr>
            <a:endParaRPr altLang="cs-CZ" smtClean="0">
              <a:solidFill>
                <a:srgbClr val="000000"/>
              </a:solidFill>
              <a:latin typeface="Arial" pitchFamily="34" charset="0"/>
              <a:ea typeface="Lucida Sans Unicode" pitchFamily="34" charset="0"/>
              <a:cs typeface="Tahoma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171" name="Zástupný symbol pro poznámky 2"/>
          <p:cNvSpPr txBox="1">
            <a:spLocks noGrp="1"/>
          </p:cNvSpPr>
          <p:nvPr>
            <p:ph type="body" sz="quarter" idx="1"/>
          </p:nvPr>
        </p:nvSpPr>
        <p:spPr>
          <a:xfrm>
            <a:off x="755650" y="5078413"/>
            <a:ext cx="6048375" cy="4721225"/>
          </a:xfrm>
          <a:ln/>
        </p:spPr>
        <p:txBody>
          <a:bodyPr/>
          <a:lstStyle/>
          <a:p>
            <a:pPr eaLnBrk="1">
              <a:spcBef>
                <a:spcPct val="0"/>
              </a:spcBef>
            </a:pPr>
            <a:endParaRPr altLang="cs-CZ" smtClean="0">
              <a:solidFill>
                <a:srgbClr val="000000"/>
              </a:solidFill>
              <a:latin typeface="Arial" pitchFamily="34" charset="0"/>
              <a:ea typeface="Lucida Sans Unicode" pitchFamily="34" charset="0"/>
              <a:cs typeface="Tahoma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219" name="Zástupný symbol pro poznámky 2"/>
          <p:cNvSpPr txBox="1">
            <a:spLocks noGrp="1"/>
          </p:cNvSpPr>
          <p:nvPr>
            <p:ph type="body" sz="quarter" idx="1"/>
          </p:nvPr>
        </p:nvSpPr>
        <p:spPr>
          <a:xfrm>
            <a:off x="755650" y="5078413"/>
            <a:ext cx="6048375" cy="4721225"/>
          </a:xfrm>
          <a:ln/>
        </p:spPr>
        <p:txBody>
          <a:bodyPr/>
          <a:lstStyle/>
          <a:p>
            <a:pPr eaLnBrk="1">
              <a:spcBef>
                <a:spcPct val="0"/>
              </a:spcBef>
            </a:pPr>
            <a:endParaRPr altLang="cs-CZ" smtClean="0">
              <a:solidFill>
                <a:srgbClr val="000000"/>
              </a:solidFill>
              <a:latin typeface="Arial" pitchFamily="34" charset="0"/>
              <a:ea typeface="Lucida Sans Unicode" pitchFamily="34" charset="0"/>
              <a:cs typeface="Tahoma" pitchFamily="34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267" name="Zástupný symbol pro poznámky 2"/>
          <p:cNvSpPr txBox="1">
            <a:spLocks noGrp="1"/>
          </p:cNvSpPr>
          <p:nvPr>
            <p:ph type="body" sz="quarter" idx="1"/>
          </p:nvPr>
        </p:nvSpPr>
        <p:spPr>
          <a:xfrm>
            <a:off x="755650" y="5078413"/>
            <a:ext cx="6048375" cy="4721225"/>
          </a:xfrm>
          <a:ln/>
        </p:spPr>
        <p:txBody>
          <a:bodyPr/>
          <a:lstStyle/>
          <a:p>
            <a:pPr eaLnBrk="1">
              <a:spcBef>
                <a:spcPct val="0"/>
              </a:spcBef>
            </a:pPr>
            <a:endParaRPr altLang="cs-CZ" smtClean="0">
              <a:solidFill>
                <a:srgbClr val="000000"/>
              </a:solidFill>
              <a:latin typeface="Arial" pitchFamily="34" charset="0"/>
              <a:ea typeface="Lucida Sans Unicode" pitchFamily="34" charset="0"/>
              <a:cs typeface="Tahoma" pitchFamily="34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315" name="Zástupný symbol pro poznámky 2"/>
          <p:cNvSpPr txBox="1">
            <a:spLocks noGrp="1"/>
          </p:cNvSpPr>
          <p:nvPr>
            <p:ph type="body" sz="quarter" idx="1"/>
          </p:nvPr>
        </p:nvSpPr>
        <p:spPr>
          <a:xfrm>
            <a:off x="755650" y="5078413"/>
            <a:ext cx="6048375" cy="4721225"/>
          </a:xfrm>
          <a:ln/>
        </p:spPr>
        <p:txBody>
          <a:bodyPr/>
          <a:lstStyle/>
          <a:p>
            <a:pPr eaLnBrk="1">
              <a:spcBef>
                <a:spcPct val="0"/>
              </a:spcBef>
            </a:pPr>
            <a:endParaRPr altLang="cs-CZ" smtClean="0">
              <a:solidFill>
                <a:srgbClr val="000000"/>
              </a:solidFill>
              <a:latin typeface="Arial" pitchFamily="34" charset="0"/>
              <a:ea typeface="Lucida Sans Unicode" pitchFamily="34" charset="0"/>
              <a:cs typeface="Tahoma" pitchFamily="34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363" name="Zástupný symbol pro poznámky 2"/>
          <p:cNvSpPr txBox="1">
            <a:spLocks noGrp="1"/>
          </p:cNvSpPr>
          <p:nvPr>
            <p:ph type="body" sz="quarter" idx="1"/>
          </p:nvPr>
        </p:nvSpPr>
        <p:spPr>
          <a:xfrm>
            <a:off x="755650" y="5078413"/>
            <a:ext cx="6048375" cy="4721225"/>
          </a:xfrm>
          <a:ln/>
        </p:spPr>
        <p:txBody>
          <a:bodyPr/>
          <a:lstStyle/>
          <a:p>
            <a:pPr eaLnBrk="1">
              <a:spcBef>
                <a:spcPct val="0"/>
              </a:spcBef>
            </a:pPr>
            <a:endParaRPr altLang="cs-CZ" smtClean="0">
              <a:solidFill>
                <a:srgbClr val="000000"/>
              </a:solidFill>
              <a:latin typeface="Arial" pitchFamily="34" charset="0"/>
              <a:ea typeface="Lucida Sans Unicode" pitchFamily="34" charset="0"/>
              <a:cs typeface="Tahoma" pitchFamily="34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411" name="Zástupný symbol pro poznámky 2"/>
          <p:cNvSpPr txBox="1">
            <a:spLocks noGrp="1"/>
          </p:cNvSpPr>
          <p:nvPr>
            <p:ph type="body" sz="quarter" idx="1"/>
          </p:nvPr>
        </p:nvSpPr>
        <p:spPr>
          <a:xfrm>
            <a:off x="755650" y="5078413"/>
            <a:ext cx="6048375" cy="4721225"/>
          </a:xfrm>
          <a:ln/>
        </p:spPr>
        <p:txBody>
          <a:bodyPr/>
          <a:lstStyle/>
          <a:p>
            <a:pPr eaLnBrk="1">
              <a:spcBef>
                <a:spcPct val="0"/>
              </a:spcBef>
            </a:pPr>
            <a:endParaRPr altLang="cs-CZ" smtClean="0">
              <a:solidFill>
                <a:srgbClr val="000000"/>
              </a:solidFill>
              <a:latin typeface="Arial" pitchFamily="34" charset="0"/>
              <a:ea typeface="Lucida Sans Unicode" pitchFamily="34" charset="0"/>
              <a:cs typeface="Tahoma" pitchFamily="34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459" name="Zástupný symbol pro poznámky 2"/>
          <p:cNvSpPr txBox="1">
            <a:spLocks noGrp="1"/>
          </p:cNvSpPr>
          <p:nvPr>
            <p:ph type="body" sz="quarter" idx="1"/>
          </p:nvPr>
        </p:nvSpPr>
        <p:spPr>
          <a:xfrm>
            <a:off x="755650" y="5078413"/>
            <a:ext cx="6048375" cy="4721225"/>
          </a:xfrm>
          <a:ln/>
        </p:spPr>
        <p:txBody>
          <a:bodyPr/>
          <a:lstStyle/>
          <a:p>
            <a:pPr eaLnBrk="1">
              <a:spcBef>
                <a:spcPct val="0"/>
              </a:spcBef>
            </a:pPr>
            <a:endParaRPr altLang="cs-CZ" smtClean="0">
              <a:solidFill>
                <a:srgbClr val="000000"/>
              </a:solidFill>
              <a:latin typeface="Arial" pitchFamily="34" charset="0"/>
              <a:ea typeface="Lucida Sans Unicode" pitchFamily="34" charset="0"/>
              <a:cs typeface="Tahoma" pitchFamily="34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1507" name="Zástupný symbol pro poznámky 2"/>
          <p:cNvSpPr txBox="1">
            <a:spLocks noGrp="1"/>
          </p:cNvSpPr>
          <p:nvPr>
            <p:ph type="body" sz="quarter" idx="1"/>
          </p:nvPr>
        </p:nvSpPr>
        <p:spPr>
          <a:xfrm>
            <a:off x="755650" y="5078413"/>
            <a:ext cx="6048375" cy="4721225"/>
          </a:xfrm>
          <a:ln/>
        </p:spPr>
        <p:txBody>
          <a:bodyPr/>
          <a:lstStyle/>
          <a:p>
            <a:pPr eaLnBrk="1">
              <a:spcBef>
                <a:spcPct val="0"/>
              </a:spcBef>
            </a:pPr>
            <a:endParaRPr altLang="cs-CZ" smtClean="0">
              <a:solidFill>
                <a:srgbClr val="000000"/>
              </a:solidFill>
              <a:latin typeface="Arial" pitchFamily="34" charset="0"/>
              <a:ea typeface="Lucida Sans Unicode" pitchFamily="34" charset="0"/>
              <a:cs typeface="Tahoma" pitchFamily="34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3555" name="Zástupný symbol pro poznámky 2"/>
          <p:cNvSpPr txBox="1">
            <a:spLocks noGrp="1"/>
          </p:cNvSpPr>
          <p:nvPr>
            <p:ph type="body" sz="quarter" idx="1"/>
          </p:nvPr>
        </p:nvSpPr>
        <p:spPr>
          <a:xfrm>
            <a:off x="755650" y="5078413"/>
            <a:ext cx="6048375" cy="4721225"/>
          </a:xfrm>
          <a:ln/>
        </p:spPr>
        <p:txBody>
          <a:bodyPr/>
          <a:lstStyle/>
          <a:p>
            <a:pPr eaLnBrk="1">
              <a:spcBef>
                <a:spcPct val="0"/>
              </a:spcBef>
            </a:pPr>
            <a:endParaRPr altLang="cs-CZ" smtClean="0">
              <a:solidFill>
                <a:srgbClr val="000000"/>
              </a:solidFill>
              <a:latin typeface="Arial" pitchFamily="34" charset="0"/>
              <a:ea typeface="Lucida Sans Unicode" pitchFamily="34" charset="0"/>
              <a:cs typeface="Tahoma" pitchFamily="34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5603" name="Zástupný symbol pro poznámky 2"/>
          <p:cNvSpPr txBox="1">
            <a:spLocks noGrp="1"/>
          </p:cNvSpPr>
          <p:nvPr>
            <p:ph type="body" sz="quarter" idx="1"/>
          </p:nvPr>
        </p:nvSpPr>
        <p:spPr>
          <a:xfrm>
            <a:off x="755650" y="5078413"/>
            <a:ext cx="6048375" cy="4721225"/>
          </a:xfrm>
          <a:ln/>
        </p:spPr>
        <p:txBody>
          <a:bodyPr/>
          <a:lstStyle/>
          <a:p>
            <a:pPr eaLnBrk="1">
              <a:spcBef>
                <a:spcPct val="0"/>
              </a:spcBef>
            </a:pPr>
            <a:endParaRPr altLang="cs-CZ" smtClean="0">
              <a:solidFill>
                <a:srgbClr val="000000"/>
              </a:solidFill>
              <a:latin typeface="Arial" pitchFamily="34" charset="0"/>
              <a:ea typeface="Lucida Sans Unicode" pitchFamily="34" charset="0"/>
              <a:cs typeface="Tahoma" pitchFamily="34" charset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7651" name="Zástupný symbol pro poznámky 2"/>
          <p:cNvSpPr txBox="1">
            <a:spLocks noGrp="1"/>
          </p:cNvSpPr>
          <p:nvPr>
            <p:ph type="body" sz="quarter" idx="1"/>
          </p:nvPr>
        </p:nvSpPr>
        <p:spPr>
          <a:xfrm>
            <a:off x="755650" y="5078413"/>
            <a:ext cx="6048375" cy="4721225"/>
          </a:xfrm>
          <a:ln/>
        </p:spPr>
        <p:txBody>
          <a:bodyPr/>
          <a:lstStyle/>
          <a:p>
            <a:pPr eaLnBrk="1">
              <a:spcBef>
                <a:spcPct val="0"/>
              </a:spcBef>
            </a:pPr>
            <a:endParaRPr altLang="cs-CZ" smtClean="0">
              <a:solidFill>
                <a:srgbClr val="000000"/>
              </a:solidFill>
              <a:latin typeface="Arial" pitchFamily="34" charset="0"/>
              <a:ea typeface="Lucida Sans Unicode" pitchFamily="34" charset="0"/>
              <a:cs typeface="Tahoma" pitchFamily="34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9699" name="Zástupný symbol pro poznámky 2"/>
          <p:cNvSpPr txBox="1">
            <a:spLocks noGrp="1"/>
          </p:cNvSpPr>
          <p:nvPr>
            <p:ph type="body" sz="quarter" idx="1"/>
          </p:nvPr>
        </p:nvSpPr>
        <p:spPr>
          <a:xfrm>
            <a:off x="755650" y="5078413"/>
            <a:ext cx="6048375" cy="4721225"/>
          </a:xfrm>
          <a:ln/>
        </p:spPr>
        <p:txBody>
          <a:bodyPr/>
          <a:lstStyle/>
          <a:p>
            <a:pPr eaLnBrk="1">
              <a:spcBef>
                <a:spcPct val="0"/>
              </a:spcBef>
            </a:pPr>
            <a:endParaRPr altLang="cs-CZ" smtClean="0">
              <a:solidFill>
                <a:srgbClr val="000000"/>
              </a:solidFill>
              <a:latin typeface="Arial" pitchFamily="34" charset="0"/>
              <a:ea typeface="Lucida Sans Unicode" pitchFamily="34" charset="0"/>
              <a:cs typeface="Tahoma" pitchFamily="34" charset="0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1747" name="Zástupný symbol pro poznámky 2"/>
          <p:cNvSpPr txBox="1">
            <a:spLocks noGrp="1"/>
          </p:cNvSpPr>
          <p:nvPr>
            <p:ph type="body" sz="quarter" idx="1"/>
          </p:nvPr>
        </p:nvSpPr>
        <p:spPr>
          <a:xfrm>
            <a:off x="755650" y="5078413"/>
            <a:ext cx="6048375" cy="4721225"/>
          </a:xfrm>
          <a:ln/>
        </p:spPr>
        <p:txBody>
          <a:bodyPr/>
          <a:lstStyle/>
          <a:p>
            <a:pPr eaLnBrk="1">
              <a:spcBef>
                <a:spcPct val="0"/>
              </a:spcBef>
            </a:pPr>
            <a:endParaRPr altLang="cs-CZ" smtClean="0">
              <a:solidFill>
                <a:srgbClr val="000000"/>
              </a:solidFill>
              <a:latin typeface="Arial" pitchFamily="34" charset="0"/>
              <a:ea typeface="Lucida Sans Unicode" pitchFamily="34" charset="0"/>
              <a:cs typeface="Tahoma" pitchFamily="34" charset="0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3795" name="Zástupný symbol pro poznámky 2"/>
          <p:cNvSpPr txBox="1">
            <a:spLocks noGrp="1"/>
          </p:cNvSpPr>
          <p:nvPr>
            <p:ph type="body" sz="quarter" idx="1"/>
          </p:nvPr>
        </p:nvSpPr>
        <p:spPr>
          <a:xfrm>
            <a:off x="755650" y="5078413"/>
            <a:ext cx="6048375" cy="4721225"/>
          </a:xfrm>
          <a:ln/>
        </p:spPr>
        <p:txBody>
          <a:bodyPr/>
          <a:lstStyle/>
          <a:p>
            <a:pPr eaLnBrk="1">
              <a:spcBef>
                <a:spcPct val="0"/>
              </a:spcBef>
            </a:pPr>
            <a:endParaRPr altLang="cs-CZ" smtClean="0">
              <a:solidFill>
                <a:srgbClr val="000000"/>
              </a:solidFill>
              <a:latin typeface="Arial" pitchFamily="34" charset="0"/>
              <a:ea typeface="Lucida Sans Unicode" pitchFamily="34" charset="0"/>
              <a:cs typeface="Tahoma" pitchFamily="34" charset="0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>
          <a:solidFill>
            <a:srgbClr val="4F81BD"/>
          </a:solidFill>
          <a:ln w="25560">
            <a:solidFill>
              <a:srgbClr val="385D8A"/>
            </a:solidFill>
          </a:ln>
        </p:spPr>
      </p:sp>
      <p:sp>
        <p:nvSpPr>
          <p:cNvPr id="35843" name="Zástupný symbol pro poznámky 2"/>
          <p:cNvSpPr txBox="1">
            <a:spLocks noGrp="1"/>
          </p:cNvSpPr>
          <p:nvPr>
            <p:ph type="body" sz="quarter" idx="1"/>
          </p:nvPr>
        </p:nvSpPr>
        <p:spPr>
          <a:ln/>
        </p:spPr>
        <p:txBody>
          <a:bodyPr/>
          <a:lstStyle/>
          <a:p>
            <a:pPr eaLnBrk="1">
              <a:spcBef>
                <a:spcPct val="0"/>
              </a:spcBef>
            </a:pPr>
            <a:endParaRPr altLang="cs-CZ" smtClean="0">
              <a:solidFill>
                <a:srgbClr val="000000"/>
              </a:solidFill>
              <a:latin typeface="Arial" pitchFamily="34" charset="0"/>
              <a:ea typeface="Lucida Sans Unicode" pitchFamily="34" charset="0"/>
              <a:cs typeface="Tahoma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ctrTitle"/>
          </p:nvPr>
        </p:nvSpPr>
        <p:spPr>
          <a:xfrm>
            <a:off x="755639" y="2347920"/>
            <a:ext cx="8569440" cy="1620720"/>
          </a:xfrm>
        </p:spPr>
        <p:txBody>
          <a:bodyPr/>
          <a:lstStyle>
            <a:lvl1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 kern="0" spc="0" baseline="0">
                <a:solidFill>
                  <a:srgbClr val="000000"/>
                </a:solidFill>
              </a:defRPr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Podnadpis 2"/>
          <p:cNvSpPr txBox="1">
            <a:spLocks noGrp="1"/>
          </p:cNvSpPr>
          <p:nvPr>
            <p:ph type="subTitle" idx="1"/>
          </p:nvPr>
        </p:nvSpPr>
        <p:spPr>
          <a:xfrm>
            <a:off x="1512720" y="4282920"/>
            <a:ext cx="7056360" cy="1932119"/>
          </a:xfrm>
        </p:spPr>
        <p:txBody>
          <a:bodyPr anchorCtr="1"/>
          <a:lstStyle>
            <a:lvl1pPr marL="0" indent="0" algn="ctr">
              <a:buNone/>
              <a:defRPr>
                <a:ln>
                  <a:noFill/>
                </a:ln>
                <a:solidFill>
                  <a:srgbClr val="898989"/>
                </a:solidFill>
              </a:defRPr>
            </a:lvl1pPr>
          </a:lstStyle>
          <a:p>
            <a:pPr lvl="0"/>
            <a:r>
              <a:rPr lang="cs-CZ"/>
              <a:t>Kliknutím lze upravit styl předlohy.</a:t>
            </a:r>
          </a:p>
        </p:txBody>
      </p:sp>
      <p:sp>
        <p:nvSpPr>
          <p:cNvPr id="4" name="Zástupný symbol pro datum 3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5" name="Zástupný symbol pro zápatí 4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6" name="Zástupný symbol pro číslo snímku 5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9965C02-5AA8-443B-A692-29E4D2C08D42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Ovr>
    <a:masterClrMapping/>
  </p:clrMapOvr>
  <p:transition spd="slow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 kern="0" spc="0" baseline="0">
                <a:solidFill>
                  <a:srgbClr val="000000"/>
                </a:solidFill>
              </a:defRPr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 txBox="1">
            <a:spLocks noGrp="1"/>
          </p:cNvSpPr>
          <p:nvPr>
            <p:ph type="title" idx="4294967295"/>
          </p:nvPr>
        </p:nvSpPr>
        <p:spPr>
          <a:xfrm>
            <a:off x="503999" y="1769040"/>
            <a:ext cx="9071640" cy="4989240"/>
          </a:xfrm>
        </p:spPr>
        <p:txBody>
          <a:bodyPr anchor="t" anchorCtr="0"/>
          <a:lstStyle>
            <a:lvl1pPr marL="432000" indent="-324000">
              <a:lnSpc>
                <a:spcPct val="100000"/>
              </a:lnSpc>
              <a:spcBef>
                <a:spcPts val="0"/>
              </a:spcBef>
              <a:spcAft>
                <a:spcPts val="1414"/>
              </a:spcAft>
              <a:defRPr sz="3200" kern="0" spc="0" baseline="0">
                <a:solidFill>
                  <a:srgbClr val="000000"/>
                </a:solidFill>
              </a:defRPr>
            </a:lvl1pPr>
          </a:lstStyle>
          <a:p>
            <a:pPr lvl="0"/>
            <a:r>
              <a:rPr lang="cs-CZ"/>
              <a:t>Kliknutím lze upravit styly předlohy textu.</a:t>
            </a:r>
            <a:br>
              <a:rPr lang="cs-CZ"/>
            </a:br>
            <a:r>
              <a:rPr lang="cs-CZ"/>
              <a:t>Druhá úroveň</a:t>
            </a:r>
            <a:br>
              <a:rPr lang="cs-CZ"/>
            </a:br>
            <a:r>
              <a:rPr lang="cs-CZ"/>
              <a:t>Třetí úroveň</a:t>
            </a:r>
            <a:br>
              <a:rPr lang="cs-CZ"/>
            </a:br>
            <a:r>
              <a:rPr lang="cs-CZ"/>
              <a:t>Čtvrtá úroveň</a:t>
            </a:r>
            <a:br>
              <a:rPr lang="cs-CZ"/>
            </a:br>
            <a:r>
              <a:rPr lang="cs-CZ"/>
              <a:t>Pátá úroveň</a:t>
            </a:r>
          </a:p>
        </p:txBody>
      </p:sp>
      <p:sp>
        <p:nvSpPr>
          <p:cNvPr id="7" name="Zástupný symbol pro obsah 6"/>
          <p:cNvSpPr txBox="1">
            <a:spLocks noGrp="1"/>
          </p:cNvSpPr>
          <p:nvPr>
            <p:ph idx="1"/>
          </p:nvPr>
        </p:nvSpPr>
        <p:spPr>
          <a:xfrm>
            <a:off x="503999" y="1768680"/>
            <a:ext cx="9072000" cy="4988880"/>
          </a:xfrm>
        </p:spPr>
        <p:txBody>
          <a:bodyPr/>
          <a:lstStyle>
            <a:lvl1pPr>
              <a:spcAft>
                <a:spcPts val="1417"/>
              </a:spcAft>
              <a:defRPr>
                <a:ln>
                  <a:noFill/>
                </a:ln>
              </a:defRPr>
            </a:lvl1pPr>
          </a:lstStyle>
          <a:p>
            <a:endParaRPr lang="cs-CZ"/>
          </a:p>
        </p:txBody>
      </p:sp>
      <p:sp>
        <p:nvSpPr>
          <p:cNvPr id="5" name="Zástupný symbol pro datum 3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6" name="Zástupný symbol pro zápatí 4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8" name="Zástupný symbol pro číslo snímku 5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6168FDB-29B9-4CEE-AA13-295F07C997FB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Ovr>
    <a:masterClrMapping/>
  </p:clrMapOvr>
  <p:transition spd="slow"/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>
          <a:xfrm>
            <a:off x="797040" y="4857840"/>
            <a:ext cx="8567640" cy="1501920"/>
          </a:xfrm>
        </p:spPr>
        <p:txBody>
          <a:bodyPr anchor="t" anchorCtr="0"/>
          <a:lstStyle>
            <a:lvl1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 sz="4000" b="1" kern="0" spc="0" baseline="0">
                <a:solidFill>
                  <a:srgbClr val="000000"/>
                </a:solidFill>
              </a:defRPr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 txBox="1">
            <a:spLocks noGrp="1"/>
          </p:cNvSpPr>
          <p:nvPr>
            <p:ph type="body" idx="1"/>
          </p:nvPr>
        </p:nvSpPr>
        <p:spPr>
          <a:xfrm>
            <a:off x="797040" y="3203640"/>
            <a:ext cx="8567640" cy="1654200"/>
          </a:xfrm>
        </p:spPr>
        <p:txBody>
          <a:bodyPr anchor="b"/>
          <a:lstStyle>
            <a:lvl1pPr marL="0" indent="0">
              <a:buNone/>
              <a:defRPr sz="2000">
                <a:solidFill>
                  <a:srgbClr val="898989"/>
                </a:solidFill>
              </a:defRPr>
            </a:lvl1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Zástupný symbol pro datum 3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5" name="Zástupný symbol pro zápatí 4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6" name="Zástupný symbol pro číslo snímku 5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276165E-8265-4F66-9A15-56D589425897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Ovr>
    <a:masterClrMapping/>
  </p:clrMapOvr>
  <p:transition spd="slow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 kern="0" spc="0" baseline="0">
                <a:solidFill>
                  <a:srgbClr val="000000"/>
                </a:solidFill>
              </a:defRPr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 txBox="1">
            <a:spLocks noGrp="1"/>
          </p:cNvSpPr>
          <p:nvPr>
            <p:ph type="title" idx="4294967295"/>
          </p:nvPr>
        </p:nvSpPr>
        <p:spPr>
          <a:xfrm>
            <a:off x="503280" y="1768320"/>
            <a:ext cx="4459320" cy="4989600"/>
          </a:xfrm>
        </p:spPr>
        <p:txBody>
          <a:bodyPr anchor="t" anchorCtr="0"/>
          <a:lstStyle>
            <a:lvl1pPr marL="432000" indent="-324000">
              <a:lnSpc>
                <a:spcPct val="100000"/>
              </a:lnSpc>
              <a:spcBef>
                <a:spcPts val="0"/>
              </a:spcBef>
              <a:spcAft>
                <a:spcPts val="1414"/>
              </a:spcAft>
              <a:defRPr sz="2800" kern="0" spc="0" baseline="0">
                <a:solidFill>
                  <a:srgbClr val="000000"/>
                </a:solidFill>
              </a:defRPr>
            </a:lvl1pPr>
          </a:lstStyle>
          <a:p>
            <a:pPr lvl="0"/>
            <a:r>
              <a:rPr lang="cs-CZ"/>
              <a:t>Kliknutím lze upravit styly předlohy textu.</a:t>
            </a:r>
            <a:br>
              <a:rPr lang="cs-CZ"/>
            </a:br>
            <a:r>
              <a:rPr lang="cs-CZ"/>
              <a:t>Druhá úroveň</a:t>
            </a:r>
            <a:br>
              <a:rPr lang="cs-CZ"/>
            </a:br>
            <a:r>
              <a:rPr lang="cs-CZ"/>
              <a:t>Třetí úroveň</a:t>
            </a:r>
            <a:br>
              <a:rPr lang="cs-CZ"/>
            </a:br>
            <a:r>
              <a:rPr lang="cs-CZ"/>
              <a:t>Čtvrtá úroveň</a:t>
            </a:r>
            <a:br>
              <a:rPr lang="cs-CZ"/>
            </a:br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 txBox="1">
            <a:spLocks noGrp="1"/>
          </p:cNvSpPr>
          <p:nvPr>
            <p:ph type="title" idx="4294967295"/>
          </p:nvPr>
        </p:nvSpPr>
        <p:spPr>
          <a:xfrm>
            <a:off x="5114879" y="1768320"/>
            <a:ext cx="4460760" cy="4989600"/>
          </a:xfrm>
        </p:spPr>
        <p:txBody>
          <a:bodyPr anchor="t" anchorCtr="0"/>
          <a:lstStyle>
            <a:lvl1pPr marL="432000" indent="-324000">
              <a:lnSpc>
                <a:spcPct val="100000"/>
              </a:lnSpc>
              <a:spcBef>
                <a:spcPts val="0"/>
              </a:spcBef>
              <a:spcAft>
                <a:spcPts val="1414"/>
              </a:spcAft>
              <a:defRPr sz="2800" kern="0" spc="0" baseline="0">
                <a:solidFill>
                  <a:srgbClr val="000000"/>
                </a:solidFill>
              </a:defRPr>
            </a:lvl1pPr>
          </a:lstStyle>
          <a:p>
            <a:pPr lvl="0"/>
            <a:r>
              <a:rPr lang="cs-CZ"/>
              <a:t>Kliknutím lze upravit styly předlohy textu.</a:t>
            </a:r>
            <a:br>
              <a:rPr lang="cs-CZ"/>
            </a:br>
            <a:r>
              <a:rPr lang="cs-CZ"/>
              <a:t>Druhá úroveň</a:t>
            </a:r>
            <a:br>
              <a:rPr lang="cs-CZ"/>
            </a:br>
            <a:r>
              <a:rPr lang="cs-CZ"/>
              <a:t>Třetí úroveň</a:t>
            </a:r>
            <a:br>
              <a:rPr lang="cs-CZ"/>
            </a:br>
            <a:r>
              <a:rPr lang="cs-CZ"/>
              <a:t>Čtvrtá úroveň</a:t>
            </a:r>
            <a:br>
              <a:rPr lang="cs-CZ"/>
            </a:br>
            <a:r>
              <a:rPr lang="cs-CZ"/>
              <a:t>Pátá úroveň</a:t>
            </a:r>
          </a:p>
        </p:txBody>
      </p:sp>
      <p:sp>
        <p:nvSpPr>
          <p:cNvPr id="5" name="Zástupný symbol pro datum 3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6" name="Zástupný symbol pro zápatí 4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7" name="Zástupný symbol pro číslo snímku 5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270798D-8A68-4807-B0DB-F5B91F8CB3AA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Ovr>
    <a:masterClrMapping/>
  </p:clrMapOvr>
  <p:transition spd="slow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>
          <a:xfrm>
            <a:off x="504719" y="303120"/>
            <a:ext cx="9072720" cy="1258920"/>
          </a:xfrm>
        </p:spPr>
        <p:txBody>
          <a:bodyPr/>
          <a:lstStyle>
            <a:lvl1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 kern="0" spc="0" baseline="0">
                <a:solidFill>
                  <a:srgbClr val="000000"/>
                </a:solidFill>
              </a:defRPr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 txBox="1">
            <a:spLocks noGrp="1"/>
          </p:cNvSpPr>
          <p:nvPr>
            <p:ph type="body" idx="1"/>
          </p:nvPr>
        </p:nvSpPr>
        <p:spPr>
          <a:xfrm>
            <a:off x="504719" y="1692360"/>
            <a:ext cx="4452840" cy="704880"/>
          </a:xfrm>
        </p:spPr>
        <p:txBody>
          <a:bodyPr anchor="b"/>
          <a:lstStyle>
            <a:lvl1pPr marL="0" indent="0">
              <a:buNone/>
              <a:defRPr sz="2400" b="1"/>
            </a:lvl1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Zástupný symbol pro obsah 3"/>
          <p:cNvSpPr txBox="1">
            <a:spLocks noGrp="1"/>
          </p:cNvSpPr>
          <p:nvPr>
            <p:ph type="title" idx="4294967295"/>
          </p:nvPr>
        </p:nvSpPr>
        <p:spPr>
          <a:xfrm>
            <a:off x="504719" y="2397240"/>
            <a:ext cx="4452840" cy="4356000"/>
          </a:xfrm>
        </p:spPr>
        <p:txBody>
          <a:bodyPr anchor="t" anchorCtr="0"/>
          <a:lstStyle>
            <a:lvl1pPr marL="432000" indent="-324000">
              <a:lnSpc>
                <a:spcPct val="100000"/>
              </a:lnSpc>
              <a:spcBef>
                <a:spcPts val="0"/>
              </a:spcBef>
              <a:spcAft>
                <a:spcPts val="1414"/>
              </a:spcAft>
              <a:defRPr sz="2400" kern="0" spc="0" baseline="0">
                <a:solidFill>
                  <a:srgbClr val="000000"/>
                </a:solidFill>
              </a:defRPr>
            </a:lvl1pPr>
          </a:lstStyle>
          <a:p>
            <a:pPr lvl="0"/>
            <a:r>
              <a:rPr lang="cs-CZ"/>
              <a:t>Kliknutím lze upravit styly předlohy textu.</a:t>
            </a:r>
            <a:br>
              <a:rPr lang="cs-CZ"/>
            </a:br>
            <a:r>
              <a:rPr lang="cs-CZ"/>
              <a:t>Druhá úroveň</a:t>
            </a:r>
            <a:br>
              <a:rPr lang="cs-CZ"/>
            </a:br>
            <a:r>
              <a:rPr lang="cs-CZ"/>
              <a:t>Třetí úroveň</a:t>
            </a:r>
            <a:br>
              <a:rPr lang="cs-CZ"/>
            </a:br>
            <a:r>
              <a:rPr lang="cs-CZ"/>
              <a:t>Čtvrtá úroveň</a:t>
            </a:r>
            <a:br>
              <a:rPr lang="cs-CZ"/>
            </a:br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 txBox="1">
            <a:spLocks noGrp="1"/>
          </p:cNvSpPr>
          <p:nvPr>
            <p:ph type="body" idx="3"/>
          </p:nvPr>
        </p:nvSpPr>
        <p:spPr>
          <a:xfrm>
            <a:off x="5121360" y="1692360"/>
            <a:ext cx="4456080" cy="704880"/>
          </a:xfrm>
        </p:spPr>
        <p:txBody>
          <a:bodyPr anchor="b"/>
          <a:lstStyle>
            <a:lvl1pPr marL="0" indent="0">
              <a:buNone/>
              <a:defRPr sz="2400" b="1"/>
            </a:lvl1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6" name="Zástupný symbol pro obsah 5"/>
          <p:cNvSpPr txBox="1">
            <a:spLocks noGrp="1"/>
          </p:cNvSpPr>
          <p:nvPr>
            <p:ph type="title" idx="4294967295"/>
          </p:nvPr>
        </p:nvSpPr>
        <p:spPr>
          <a:xfrm>
            <a:off x="5121360" y="2397240"/>
            <a:ext cx="4456080" cy="4356000"/>
          </a:xfrm>
        </p:spPr>
        <p:txBody>
          <a:bodyPr anchor="t" anchorCtr="0"/>
          <a:lstStyle>
            <a:lvl1pPr marL="432000" indent="-324000">
              <a:lnSpc>
                <a:spcPct val="100000"/>
              </a:lnSpc>
              <a:spcBef>
                <a:spcPts val="0"/>
              </a:spcBef>
              <a:spcAft>
                <a:spcPts val="1414"/>
              </a:spcAft>
              <a:defRPr sz="2400" kern="0" spc="0" baseline="0">
                <a:solidFill>
                  <a:srgbClr val="000000"/>
                </a:solidFill>
              </a:defRPr>
            </a:lvl1pPr>
          </a:lstStyle>
          <a:p>
            <a:pPr lvl="0"/>
            <a:r>
              <a:rPr lang="cs-CZ"/>
              <a:t>Kliknutím lze upravit styly předlohy textu.</a:t>
            </a:r>
            <a:br>
              <a:rPr lang="cs-CZ"/>
            </a:br>
            <a:r>
              <a:rPr lang="cs-CZ"/>
              <a:t>Druhá úroveň</a:t>
            </a:r>
            <a:br>
              <a:rPr lang="cs-CZ"/>
            </a:br>
            <a:r>
              <a:rPr lang="cs-CZ"/>
              <a:t>Třetí úroveň</a:t>
            </a:r>
            <a:br>
              <a:rPr lang="cs-CZ"/>
            </a:br>
            <a:r>
              <a:rPr lang="cs-CZ"/>
              <a:t>Čtvrtá úroveň</a:t>
            </a:r>
            <a:br>
              <a:rPr lang="cs-CZ"/>
            </a:br>
            <a:r>
              <a:rPr lang="cs-CZ"/>
              <a:t>Pátá úroveň</a:t>
            </a:r>
          </a:p>
        </p:txBody>
      </p:sp>
      <p:sp>
        <p:nvSpPr>
          <p:cNvPr id="7" name="Zástupný symbol pro datum 3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8" name="Zástupný symbol pro zápatí 4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9" name="Zástupný symbol pro číslo snímku 5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C00965F-758A-4408-850C-414D2E1AB21F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Ovr>
    <a:masterClrMapping/>
  </p:clrMapOvr>
  <p:transition spd="slow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 kern="0" spc="0" baseline="0">
                <a:solidFill>
                  <a:srgbClr val="000000"/>
                </a:solidFill>
              </a:defRPr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6" name="Zástupný symbol pro text 5"/>
          <p:cNvSpPr txBox="1">
            <a:spLocks noGrp="1"/>
          </p:cNvSpPr>
          <p:nvPr>
            <p:ph type="body" idx="4294967295"/>
          </p:nvPr>
        </p:nvSpPr>
        <p:spPr>
          <a:xfrm>
            <a:off x="503999" y="1768680"/>
            <a:ext cx="9072000" cy="4988880"/>
          </a:xfrm>
        </p:spPr>
        <p:txBody>
          <a:bodyPr/>
          <a:lstStyle>
            <a:lvl1pPr>
              <a:spcAft>
                <a:spcPts val="1417"/>
              </a:spcAft>
              <a:defRPr>
                <a:ln>
                  <a:noFill/>
                </a:ln>
              </a:defRPr>
            </a:lvl1pPr>
          </a:lstStyle>
          <a:p>
            <a:endParaRPr lang="cs-CZ"/>
          </a:p>
        </p:txBody>
      </p:sp>
      <p:sp>
        <p:nvSpPr>
          <p:cNvPr id="4" name="Zástupný symbol pro datum 3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5" name="Zástupný symbol pro zápatí 4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7" name="Zástupný symbol pro číslo snímku 5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A7C6DEA-93B7-4FF8-8A14-77D021ADAA9D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Ovr>
    <a:masterClrMapping/>
  </p:clrMapOvr>
  <p:transition spd="slow"/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 txBox="1">
            <a:spLocks noGrp="1"/>
          </p:cNvSpPr>
          <p:nvPr>
            <p:ph type="title" idx="4294967295"/>
          </p:nvPr>
        </p:nvSpPr>
        <p:spPr>
          <a:xfrm>
            <a:off x="503999" y="301320"/>
            <a:ext cx="9072000" cy="1261800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text 5"/>
          <p:cNvSpPr txBox="1">
            <a:spLocks noGrp="1"/>
          </p:cNvSpPr>
          <p:nvPr>
            <p:ph type="body" idx="4294967295"/>
          </p:nvPr>
        </p:nvSpPr>
        <p:spPr>
          <a:xfrm>
            <a:off x="503999" y="1768680"/>
            <a:ext cx="9072000" cy="4988880"/>
          </a:xfrm>
        </p:spPr>
        <p:txBody>
          <a:bodyPr/>
          <a:lstStyle>
            <a:lvl1pPr>
              <a:spcAft>
                <a:spcPts val="1417"/>
              </a:spcAft>
              <a:defRPr>
                <a:ln>
                  <a:noFill/>
                </a:ln>
              </a:defRPr>
            </a:lvl1pPr>
          </a:lstStyle>
          <a:p>
            <a:endParaRPr lang="cs-CZ"/>
          </a:p>
        </p:txBody>
      </p:sp>
      <p:sp>
        <p:nvSpPr>
          <p:cNvPr id="4" name="Zástupný symbol pro datum 3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7" name="Zástupný symbol pro zápatí 4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8" name="Zástupný symbol pro číslo snímku 5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C129FF8-8EE7-4012-9036-9210CBA05257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Ovr>
    <a:masterClrMapping/>
  </p:clrMapOvr>
  <p:transition spd="slow"/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>
          <a:xfrm>
            <a:off x="504719" y="301680"/>
            <a:ext cx="3316320" cy="1279440"/>
          </a:xfrm>
        </p:spPr>
        <p:txBody>
          <a:bodyPr anchor="b" anchorCtr="0"/>
          <a:lstStyle>
            <a:lvl1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 sz="2000" b="1" kern="0" spc="0" baseline="0">
                <a:solidFill>
                  <a:srgbClr val="000000"/>
                </a:solidFill>
              </a:defRPr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 txBox="1">
            <a:spLocks noGrp="1"/>
          </p:cNvSpPr>
          <p:nvPr>
            <p:ph type="title" idx="4294967295"/>
          </p:nvPr>
        </p:nvSpPr>
        <p:spPr>
          <a:xfrm>
            <a:off x="3941640" y="301680"/>
            <a:ext cx="5635800" cy="6451560"/>
          </a:xfrm>
        </p:spPr>
        <p:txBody>
          <a:bodyPr anchor="t" anchorCtr="0"/>
          <a:lstStyle>
            <a:lvl1pPr marL="432000" indent="-324000">
              <a:lnSpc>
                <a:spcPct val="100000"/>
              </a:lnSpc>
              <a:spcBef>
                <a:spcPts val="0"/>
              </a:spcBef>
              <a:spcAft>
                <a:spcPts val="1414"/>
              </a:spcAft>
              <a:defRPr sz="3200" kern="0" spc="0" baseline="0">
                <a:solidFill>
                  <a:srgbClr val="000000"/>
                </a:solidFill>
              </a:defRPr>
            </a:lvl1pPr>
          </a:lstStyle>
          <a:p>
            <a:pPr lvl="0"/>
            <a:r>
              <a:rPr lang="cs-CZ"/>
              <a:t>Kliknutím lze upravit styly předlohy textu.</a:t>
            </a:r>
            <a:br>
              <a:rPr lang="cs-CZ"/>
            </a:br>
            <a:r>
              <a:rPr lang="cs-CZ"/>
              <a:t>Druhá úroveň</a:t>
            </a:r>
            <a:br>
              <a:rPr lang="cs-CZ"/>
            </a:br>
            <a:r>
              <a:rPr lang="cs-CZ"/>
              <a:t>Třetí úroveň</a:t>
            </a:r>
            <a:br>
              <a:rPr lang="cs-CZ"/>
            </a:br>
            <a:r>
              <a:rPr lang="cs-CZ"/>
              <a:t>Čtvrtá úroveň</a:t>
            </a:r>
            <a:br>
              <a:rPr lang="cs-CZ"/>
            </a:br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 txBox="1">
            <a:spLocks noGrp="1"/>
          </p:cNvSpPr>
          <p:nvPr>
            <p:ph type="body" idx="2"/>
          </p:nvPr>
        </p:nvSpPr>
        <p:spPr>
          <a:xfrm>
            <a:off x="504719" y="1581119"/>
            <a:ext cx="3316320" cy="5172120"/>
          </a:xfrm>
        </p:spPr>
        <p:txBody>
          <a:bodyPr/>
          <a:lstStyle>
            <a:lvl1pPr marL="0" indent="0">
              <a:buNone/>
              <a:defRPr sz="1400"/>
            </a:lvl1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Zástupný symbol pro datum 3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6" name="Zástupný symbol pro zápatí 4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7" name="Zástupný symbol pro číslo snímku 5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5EFD477-5104-4190-9F26-6C567C81801B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Ovr>
    <a:masterClrMapping/>
  </p:clrMapOvr>
  <p:transition spd="slow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>
          <a:xfrm>
            <a:off x="1976400" y="5291279"/>
            <a:ext cx="6048360" cy="625320"/>
          </a:xfrm>
        </p:spPr>
        <p:txBody>
          <a:bodyPr anchor="b" anchorCtr="0"/>
          <a:lstStyle>
            <a:lvl1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 sz="2000" b="1" kern="0" spc="0" baseline="0">
                <a:solidFill>
                  <a:srgbClr val="000000"/>
                </a:solidFill>
              </a:defRPr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obrázek 2"/>
          <p:cNvSpPr txBox="1">
            <a:spLocks noGrp="1"/>
          </p:cNvSpPr>
          <p:nvPr>
            <p:ph type="title" idx="4294967295"/>
          </p:nvPr>
        </p:nvSpPr>
        <p:spPr>
          <a:xfrm>
            <a:off x="1976400" y="674640"/>
            <a:ext cx="6048360" cy="4537080"/>
          </a:xfrm>
        </p:spPr>
        <p:txBody>
          <a:bodyPr anchor="t" anchorCtr="0"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4" name="Zástupný symbol pro text 3"/>
          <p:cNvSpPr txBox="1">
            <a:spLocks noGrp="1"/>
          </p:cNvSpPr>
          <p:nvPr>
            <p:ph type="body" idx="2"/>
          </p:nvPr>
        </p:nvSpPr>
        <p:spPr>
          <a:xfrm>
            <a:off x="1976400" y="5916600"/>
            <a:ext cx="6048360" cy="887400"/>
          </a:xfrm>
        </p:spPr>
        <p:txBody>
          <a:bodyPr/>
          <a:lstStyle>
            <a:lvl1pPr marL="0" indent="0">
              <a:buNone/>
              <a:defRPr sz="1400"/>
            </a:lvl1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Zástupný symbol pro datum 3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6" name="Zástupný symbol pro zápatí 4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7" name="Zástupný symbol pro číslo snímku 5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08C3EF3-BA60-435F-9162-67911E8D8811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Ovr>
    <a:masterClrMapping/>
  </p:clrMapOvr>
  <p:transition spd="slow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 kern="0" spc="0" baseline="0">
                <a:solidFill>
                  <a:srgbClr val="000000"/>
                </a:solidFill>
              </a:defRPr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 txBox="1"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5" name="Zástupný symbol pro zápatí 4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6" name="Zástupný symbol pro číslo snímku 5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DE63AEC-EA42-4D8C-B562-CBC6C074EF65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Ovr>
    <a:masterClrMapping/>
  </p:clrMapOvr>
  <p:transition spd="slow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 txBox="1">
            <a:spLocks noGrp="1"/>
          </p:cNvSpPr>
          <p:nvPr>
            <p:ph type="title" orient="vert"/>
          </p:nvPr>
        </p:nvSpPr>
        <p:spPr>
          <a:xfrm>
            <a:off x="7308720" y="301680"/>
            <a:ext cx="2266920" cy="6456240"/>
          </a:xfrm>
        </p:spPr>
        <p:txBody>
          <a:bodyPr vert="eaVert"/>
          <a:lstStyle>
            <a:lvl1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 kern="0" spc="0" baseline="0">
                <a:solidFill>
                  <a:srgbClr val="000000"/>
                </a:solidFill>
              </a:defRPr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 txBox="1">
            <a:spLocks noGrp="1"/>
          </p:cNvSpPr>
          <p:nvPr>
            <p:ph type="body" orient="vert" idx="1"/>
          </p:nvPr>
        </p:nvSpPr>
        <p:spPr>
          <a:xfrm>
            <a:off x="503280" y="301680"/>
            <a:ext cx="6653159" cy="6456240"/>
          </a:xfrm>
        </p:spPr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5" name="Zástupný symbol pro zápatí 4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6" name="Zástupný symbol pro číslo snímku 5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257B009-AF8E-4EC6-893E-991127423973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Ovr>
    <a:masterClrMapping/>
  </p:clrMapOvr>
  <p:transition spd="slow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 txBox="1">
            <a:spLocks noGrp="1"/>
          </p:cNvSpPr>
          <p:nvPr>
            <p:ph type="title"/>
          </p:nvPr>
        </p:nvSpPr>
        <p:spPr bwMode="auto">
          <a:xfrm>
            <a:off x="503238" y="301625"/>
            <a:ext cx="9072562" cy="1262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/>
          <a:p>
            <a:pPr lvl="0"/>
            <a:endParaRPr lang="cs-CZ" altLang="cs-CZ" smtClean="0"/>
          </a:p>
        </p:txBody>
      </p:sp>
      <p:sp>
        <p:nvSpPr>
          <p:cNvPr id="1027" name="Zástupný symbol pro text 2"/>
          <p:cNvSpPr txBox="1">
            <a:spLocks noGrp="1"/>
          </p:cNvSpPr>
          <p:nvPr>
            <p:ph type="body" idx="1"/>
          </p:nvPr>
        </p:nvSpPr>
        <p:spPr bwMode="auto">
          <a:xfrm>
            <a:off x="503238" y="1768475"/>
            <a:ext cx="9072562" cy="4989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Kliknutím lze upravit styly předlohy textu.</a:t>
            </a:r>
          </a:p>
          <a:p>
            <a:pPr lvl="1"/>
            <a:r>
              <a:rPr lang="cs-CZ" altLang="cs-CZ" smtClean="0"/>
              <a:t>Druhá úroveň</a:t>
            </a:r>
          </a:p>
          <a:p>
            <a:pPr lvl="2"/>
            <a:r>
              <a:rPr lang="cs-CZ" altLang="cs-CZ" smtClean="0"/>
              <a:t>Třetí úroveň</a:t>
            </a:r>
          </a:p>
          <a:p>
            <a:pPr lvl="3"/>
            <a:r>
              <a:rPr lang="cs-CZ" altLang="cs-CZ" smtClean="0"/>
              <a:t>Čtvrtá úroveň</a:t>
            </a:r>
          </a:p>
          <a:p>
            <a:pPr lvl="4"/>
            <a:r>
              <a:rPr lang="cs-CZ" altLang="cs-CZ" smtClean="0"/>
              <a:t>Pátá úroveň</a:t>
            </a:r>
          </a:p>
        </p:txBody>
      </p:sp>
      <p:sp>
        <p:nvSpPr>
          <p:cNvPr id="4" name="Zástupný symbol pro datum 3"/>
          <p:cNvSpPr txBox="1">
            <a:spLocks noGrp="1"/>
          </p:cNvSpPr>
          <p:nvPr>
            <p:ph type="dt" sz="half" idx="2"/>
          </p:nvPr>
        </p:nvSpPr>
        <p:spPr>
          <a:xfrm>
            <a:off x="503238" y="6886575"/>
            <a:ext cx="2349500" cy="522288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t" anchorCtr="0"/>
          <a:lstStyle>
            <a:lvl1pPr marL="0" marR="0" lvl="0" indent="0" rtl="0" eaLnBrk="1" fontAlgn="auto" hangingPunct="0">
              <a:spcBef>
                <a:spcPts val="0"/>
              </a:spcBef>
              <a:spcAft>
                <a:spcPts val="0"/>
              </a:spcAft>
              <a:buNone/>
              <a:tabLst/>
              <a:defRPr lang="cs-CZ" sz="2400">
                <a:latin typeface="Times New Roman" pitchFamily="18"/>
                <a:ea typeface="Lucida Sans Unicode" pitchFamily="2"/>
                <a:cs typeface="Tahoma" pitchFamily="2"/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5" name="Zástupný symbol pro zápatí 4"/>
          <p:cNvSpPr txBox="1">
            <a:spLocks noGrp="1"/>
          </p:cNvSpPr>
          <p:nvPr>
            <p:ph type="ftr" sz="quarter" idx="3"/>
          </p:nvPr>
        </p:nvSpPr>
        <p:spPr>
          <a:xfrm>
            <a:off x="3448050" y="6886575"/>
            <a:ext cx="3194050" cy="522288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t" anchorCtr="1"/>
          <a:lstStyle>
            <a:lvl1pPr marL="0" marR="0" lvl="0" indent="0" rtl="0" eaLnBrk="1" fontAlgn="auto" hangingPunct="0">
              <a:spcBef>
                <a:spcPts val="0"/>
              </a:spcBef>
              <a:spcAft>
                <a:spcPts val="0"/>
              </a:spcAft>
              <a:buNone/>
              <a:tabLst/>
              <a:defRPr lang="cs-CZ" sz="2400">
                <a:latin typeface="Times New Roman" pitchFamily="18"/>
                <a:ea typeface="Lucida Sans Unicode" pitchFamily="2"/>
                <a:cs typeface="Tahoma" pitchFamily="2"/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6" name="Zástupný symbol pro číslo snímku 5"/>
          <p:cNvSpPr txBox="1">
            <a:spLocks noGrp="1"/>
          </p:cNvSpPr>
          <p:nvPr>
            <p:ph type="sldNum" sz="quarter" idx="4"/>
          </p:nvPr>
        </p:nvSpPr>
        <p:spPr>
          <a:xfrm>
            <a:off x="7227888" y="6886575"/>
            <a:ext cx="2347912" cy="522288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eaLnBrk="1">
              <a:defRPr sz="1400">
                <a:solidFill>
                  <a:srgbClr val="000000"/>
                </a:solidFill>
                <a:latin typeface="Times New Roman" pitchFamily="18" charset="0"/>
                <a:ea typeface="Lucida Sans Unicode" pitchFamily="34" charset="0"/>
                <a:cs typeface="Tahoma" pitchFamily="34" charset="0"/>
              </a:defRPr>
            </a:lvl1pPr>
          </a:lstStyle>
          <a:p>
            <a:fld id="{B9562507-BA67-4C77-98B1-F36094F898D2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cs-CZ" sz="4400">
          <a:solidFill>
            <a:schemeClr val="tx2"/>
          </a:solidFill>
          <a:latin typeface="Arial" pitchFamily="18"/>
          <a:ea typeface="Lucida Sans Unicode" pitchFamily="2"/>
          <a:cs typeface="Tahoma" pitchFamily="2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Lucida Sans Unicode" panose="020B0602030504020204" pitchFamily="34" charset="0"/>
          <a:cs typeface="Tahoma" panose="020B060403050404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Lucida Sans Unicode" panose="020B0602030504020204" pitchFamily="34" charset="0"/>
          <a:cs typeface="Tahoma" panose="020B060403050404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Lucida Sans Unicode" panose="020B0602030504020204" pitchFamily="34" charset="0"/>
          <a:cs typeface="Tahoma" panose="020B060403050404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Lucida Sans Unicode" panose="020B0602030504020204" pitchFamily="34" charset="0"/>
          <a:cs typeface="Tahoma" panose="020B0604030504040204" pitchFamily="34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Lucida Sans Unicode" panose="020B0602030504020204" pitchFamily="34" charset="0"/>
          <a:cs typeface="Tahoma" panose="020B0604030504040204" pitchFamily="34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Lucida Sans Unicode" panose="020B0602030504020204" pitchFamily="34" charset="0"/>
          <a:cs typeface="Tahoma" panose="020B0604030504040204" pitchFamily="34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Lucida Sans Unicode" panose="020B0602030504020204" pitchFamily="34" charset="0"/>
          <a:cs typeface="Tahoma" panose="020B0604030504040204" pitchFamily="34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Lucida Sans Unicode" panose="020B0602030504020204" pitchFamily="34" charset="0"/>
          <a:cs typeface="Tahoma" panose="020B0604030504040204" pitchFamily="34" charset="0"/>
        </a:defRPr>
      </a:lvl9pPr>
    </p:titleStyle>
    <p:bodyStyle>
      <a:lvl1pPr marL="431800" indent="-323850" algn="l" rtl="0" eaLnBrk="0" fontAlgn="base" hangingPunct="0">
        <a:spcBef>
          <a:spcPct val="0"/>
        </a:spcBef>
        <a:spcAft>
          <a:spcPts val="1413"/>
        </a:spcAft>
        <a:buSzPct val="45000"/>
        <a:buFont typeface="StarSymbol"/>
        <a:buChar char="●"/>
        <a:defRPr lang="cs-CZ" sz="3200">
          <a:solidFill>
            <a:srgbClr val="000000"/>
          </a:solidFill>
          <a:latin typeface="Arial" pitchFamily="18"/>
          <a:ea typeface="Lucida Sans Unicode" pitchFamily="2"/>
          <a:cs typeface="Tahoma" pitchFamily="2"/>
        </a:defRPr>
      </a:lvl1pPr>
      <a:lvl2pPr marL="863600" lvl="1" indent="-287338" algn="l" rtl="0" eaLnBrk="0" fontAlgn="base" hangingPunct="0">
        <a:spcBef>
          <a:spcPct val="0"/>
        </a:spcBef>
        <a:spcAft>
          <a:spcPts val="1138"/>
        </a:spcAft>
        <a:buSzPct val="75000"/>
        <a:buFont typeface="StarSymbol"/>
        <a:buChar char="–"/>
        <a:defRPr lang="cs-CZ" sz="2800">
          <a:solidFill>
            <a:srgbClr val="000000"/>
          </a:solidFill>
          <a:latin typeface="Arial" pitchFamily="18"/>
          <a:ea typeface="Lucida Sans Unicode" pitchFamily="2"/>
          <a:cs typeface="Tahoma" pitchFamily="2"/>
        </a:defRPr>
      </a:lvl2pPr>
      <a:lvl3pPr marL="1295400" lvl="2" indent="-215900" algn="l" rtl="0" eaLnBrk="0" fontAlgn="base" hangingPunct="0">
        <a:spcBef>
          <a:spcPct val="0"/>
        </a:spcBef>
        <a:spcAft>
          <a:spcPts val="850"/>
        </a:spcAft>
        <a:buSzPct val="45000"/>
        <a:buFont typeface="StarSymbol"/>
        <a:buChar char="●"/>
        <a:defRPr lang="cs-CZ" sz="2400">
          <a:solidFill>
            <a:srgbClr val="000000"/>
          </a:solidFill>
          <a:latin typeface="Arial" pitchFamily="18"/>
          <a:ea typeface="Lucida Sans Unicode" pitchFamily="2"/>
          <a:cs typeface="Tahoma" pitchFamily="2"/>
        </a:defRPr>
      </a:lvl3pPr>
      <a:lvl4pPr marL="1727200" lvl="3" indent="-215900" algn="l" rtl="0" eaLnBrk="0" fontAlgn="base" hangingPunct="0">
        <a:spcBef>
          <a:spcPct val="0"/>
        </a:spcBef>
        <a:spcAft>
          <a:spcPts val="563"/>
        </a:spcAft>
        <a:buSzPct val="75000"/>
        <a:buFont typeface="StarSymbol"/>
        <a:buChar char="–"/>
        <a:defRPr lang="cs-CZ" sz="2000">
          <a:solidFill>
            <a:srgbClr val="000000"/>
          </a:solidFill>
          <a:latin typeface="Arial" pitchFamily="18"/>
          <a:ea typeface="Lucida Sans Unicode" pitchFamily="2"/>
          <a:cs typeface="Tahoma" pitchFamily="2"/>
        </a:defRPr>
      </a:lvl4pPr>
      <a:lvl5pPr marL="2159000" lvl="4" indent="-215900" algn="l" rtl="0" eaLnBrk="0" fontAlgn="base" hangingPunct="0">
        <a:spcBef>
          <a:spcPct val="0"/>
        </a:spcBef>
        <a:spcAft>
          <a:spcPts val="288"/>
        </a:spcAft>
        <a:buSzPct val="45000"/>
        <a:buFont typeface="StarSymbol"/>
        <a:buChar char="●"/>
        <a:defRPr lang="cs-CZ" sz="2000">
          <a:solidFill>
            <a:srgbClr val="000000"/>
          </a:solidFill>
          <a:latin typeface="Arial" pitchFamily="18"/>
          <a:ea typeface="Lucida Sans Unicode" pitchFamily="2"/>
          <a:cs typeface="Tahoma" pitchFamily="2"/>
        </a:defRPr>
      </a:lvl5pPr>
      <a:lvl6pPr marL="2616200" indent="-215900" algn="l" rtl="0" eaLnBrk="0" fontAlgn="base">
        <a:spcBef>
          <a:spcPct val="0"/>
        </a:spcBef>
        <a:spcAft>
          <a:spcPts val="288"/>
        </a:spcAft>
        <a:buSzPct val="45000"/>
        <a:buFont typeface="StarSymbol"/>
        <a:buChar char="●"/>
        <a:defRPr lang="cs-CZ" sz="2000">
          <a:solidFill>
            <a:srgbClr val="000000"/>
          </a:solidFill>
          <a:latin typeface="Arial" pitchFamily="18"/>
          <a:ea typeface="Lucida Sans Unicode" pitchFamily="2"/>
          <a:cs typeface="Tahoma" pitchFamily="2"/>
        </a:defRPr>
      </a:lvl6pPr>
      <a:lvl7pPr marL="3073400" indent="-215900" algn="l" rtl="0" eaLnBrk="0" fontAlgn="base">
        <a:spcBef>
          <a:spcPct val="0"/>
        </a:spcBef>
        <a:spcAft>
          <a:spcPts val="288"/>
        </a:spcAft>
        <a:buSzPct val="45000"/>
        <a:buFont typeface="StarSymbol"/>
        <a:buChar char="●"/>
        <a:defRPr lang="cs-CZ" sz="2000">
          <a:solidFill>
            <a:srgbClr val="000000"/>
          </a:solidFill>
          <a:latin typeface="Arial" pitchFamily="18"/>
          <a:ea typeface="Lucida Sans Unicode" pitchFamily="2"/>
          <a:cs typeface="Tahoma" pitchFamily="2"/>
        </a:defRPr>
      </a:lvl7pPr>
      <a:lvl8pPr marL="3530600" indent="-215900" algn="l" rtl="0" eaLnBrk="0" fontAlgn="base">
        <a:spcBef>
          <a:spcPct val="0"/>
        </a:spcBef>
        <a:spcAft>
          <a:spcPts val="288"/>
        </a:spcAft>
        <a:buSzPct val="45000"/>
        <a:buFont typeface="StarSymbol"/>
        <a:buChar char="●"/>
        <a:defRPr lang="cs-CZ" sz="2000">
          <a:solidFill>
            <a:srgbClr val="000000"/>
          </a:solidFill>
          <a:latin typeface="Arial" pitchFamily="18"/>
          <a:ea typeface="Lucida Sans Unicode" pitchFamily="2"/>
          <a:cs typeface="Tahoma" pitchFamily="2"/>
        </a:defRPr>
      </a:lvl8pPr>
      <a:lvl9pPr marL="3987800" indent="-215900" algn="l" rtl="0" eaLnBrk="0" fontAlgn="base">
        <a:spcBef>
          <a:spcPct val="0"/>
        </a:spcBef>
        <a:spcAft>
          <a:spcPts val="288"/>
        </a:spcAft>
        <a:buSzPct val="45000"/>
        <a:buFont typeface="StarSymbol"/>
        <a:buChar char="●"/>
        <a:defRPr lang="cs-CZ" sz="2000">
          <a:solidFill>
            <a:srgbClr val="000000"/>
          </a:solidFill>
          <a:latin typeface="Arial" pitchFamily="18"/>
          <a:ea typeface="Lucida Sans Unicode" pitchFamily="2"/>
          <a:cs typeface="Tahoma" pitchFamily="2"/>
        </a:defRPr>
      </a:lvl9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Nadpis 1"/>
          <p:cNvSpPr txBox="1">
            <a:spLocks noGrp="1"/>
          </p:cNvSpPr>
          <p:nvPr>
            <p:ph type="title"/>
          </p:nvPr>
        </p:nvSpPr>
        <p:spPr>
          <a:xfrm>
            <a:off x="503238" y="301625"/>
            <a:ext cx="9072562" cy="598488"/>
          </a:xfrm>
        </p:spPr>
        <p:txBody>
          <a:bodyPr/>
          <a:lstStyle/>
          <a:p>
            <a:pPr eaLnBrk="1">
              <a:spcBef>
                <a:spcPct val="0"/>
              </a:spcBef>
              <a:spcAft>
                <a:spcPct val="0"/>
              </a:spcAft>
            </a:pPr>
            <a:r>
              <a:rPr altLang="cs-CZ" sz="1800" b="1" smtClean="0">
                <a:latin typeface="Arial" pitchFamily="34" charset="0"/>
                <a:ea typeface="Lucida Sans Unicode" pitchFamily="34" charset="0"/>
                <a:cs typeface="Tahoma" pitchFamily="34" charset="0"/>
              </a:rPr>
              <a:t>DIGITÁLNÍ UČEBNÍ MATERIÁL</a:t>
            </a:r>
          </a:p>
        </p:txBody>
      </p:sp>
      <p:pic>
        <p:nvPicPr>
          <p:cNvPr id="4099" name="Picture 4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426450" y="250825"/>
            <a:ext cx="795338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0" name="Picture 2"/>
          <p:cNvPicPr>
            <a:picLocks noChangeAspect="1"/>
          </p:cNvPicPr>
          <p:nvPr/>
        </p:nvPicPr>
        <p:blipFill>
          <a:blip r:embed="rId4" cstate="print"/>
          <a:srcRect l="4002" t="14008" r="3902"/>
          <a:stretch>
            <a:fillRect/>
          </a:stretch>
        </p:blipFill>
        <p:spPr bwMode="auto">
          <a:xfrm>
            <a:off x="2663825" y="6591300"/>
            <a:ext cx="4906963" cy="96837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graphicFrame>
        <p:nvGraphicFramePr>
          <p:cNvPr id="4136" name="Group 40"/>
          <p:cNvGraphicFramePr>
            <a:graphicFrameLocks noGrp="1"/>
          </p:cNvGraphicFramePr>
          <p:nvPr/>
        </p:nvGraphicFramePr>
        <p:xfrm>
          <a:off x="236538" y="1052513"/>
          <a:ext cx="8610600" cy="4694239"/>
        </p:xfrm>
        <a:graphic>
          <a:graphicData uri="http://schemas.openxmlformats.org/drawingml/2006/table">
            <a:tbl>
              <a:tblPr/>
              <a:tblGrid>
                <a:gridCol w="1958975"/>
                <a:gridCol w="6651625"/>
              </a:tblGrid>
              <a:tr h="3698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pitchFamily="34" charset="0"/>
                          <a:cs typeface="Lucida Sans Unicode" pitchFamily="34" charset="0"/>
                        </a:rPr>
                        <a:t>Číslo projektu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Lucida Sans Unicode" pitchFamily="34" charset="0"/>
                        </a:rPr>
                        <a:t>CZ.1.07/1.5.00/34.0969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4714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Lucida Sans Unicode" pitchFamily="34" charset="0"/>
                        </a:rPr>
                        <a:t>Název školy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Lucida Sans Unicode" pitchFamily="34" charset="0"/>
                          <a:cs typeface="Times New Roman" pitchFamily="18" charset="0"/>
                        </a:rPr>
                        <a:t>Gymnázium Česká a Olympijských nadějí, České Budějovice, Česká 64</a:t>
                      </a:r>
                      <a:endParaRPr kumimoji="0" lang="cs-CZ" alt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Lucida Sans Unicode" pitchFamily="34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4889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Lucida Sans Unicode" pitchFamily="34" charset="0"/>
                        </a:rPr>
                        <a:t>Název materiálu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Lucida Sans Unicode" pitchFamily="34" charset="0"/>
                        </a:rPr>
                        <a:t>VY_32_INOVACE_VV_4_KR_6_PAMATKY_CESKYCH_BUDEJOVIC_A_BLIZKEHO_OKOLI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4159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Lucida Sans Unicode" pitchFamily="34" charset="0"/>
                        </a:rPr>
                        <a:t>Autor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Lucida Sans Unicode" pitchFamily="34" charset="0"/>
                        </a:rPr>
                        <a:t>Věra Krhounková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4159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Lucida Sans Unicode" pitchFamily="34" charset="0"/>
                        </a:rPr>
                        <a:t>Tematický okruh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Lucida Sans Unicode" pitchFamily="34" charset="0"/>
                        </a:rPr>
                        <a:t>Wortnerův dům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4159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Lucida Sans Unicode" pitchFamily="34" charset="0"/>
                        </a:rPr>
                        <a:t>Ročník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Lucida Sans Unicode" pitchFamily="34" charset="0"/>
                        </a:rPr>
                        <a:t>4.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4159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Lucida Sans Unicode" pitchFamily="34" charset="0"/>
                        </a:rPr>
                        <a:t>Datum tvorby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Lucida Sans Unicode" pitchFamily="34" charset="0"/>
                        </a:rPr>
                        <a:t>28. 2. 2014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7254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Lucida Sans Unicode" pitchFamily="34" charset="0"/>
                        </a:rPr>
                        <a:t>Anotace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Lucida Sans Unicode" pitchFamily="34" charset="0"/>
                        </a:rPr>
                        <a:t>Výukový materiál seznamuje se stavebním slohem a historickým vývojem budovy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5175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Lucida Sans Unicode" pitchFamily="34" charset="0"/>
                        </a:rPr>
                        <a:t>Metodický pokyn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Lucida Sans Unicode" pitchFamily="34" charset="0"/>
                        </a:rPr>
                        <a:t>Prezentace je určena pro práci v seminářích. Možnost použít jako motivaci k dalšímu studiu nebo pro práci v terénu</a:t>
                      </a: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Lucida Sans Unicode" pitchFamily="34" charset="0"/>
                          <a:cs typeface="Times New Roman" pitchFamily="18" charset="0"/>
                        </a:rPr>
                        <a:t> </a:t>
                      </a:r>
                      <a:endParaRPr kumimoji="0" lang="cs-CZ" alt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Lucida Sans Unicode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388938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Lucida Sans Unicode" pitchFamily="34" charset="0"/>
                          <a:cs typeface="Times New Roman" pitchFamily="18" charset="0"/>
                        </a:rPr>
                        <a:t>Pokud není uvedeno jinak, použitý materiál je z vlastních zdrojů autora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alt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Lucida Sans Unicode" pitchFamily="34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Nadpis 1"/>
          <p:cNvSpPr txBox="1">
            <a:spLocks noGrp="1"/>
          </p:cNvSpPr>
          <p:nvPr>
            <p:ph type="title" idx="4294967295"/>
          </p:nvPr>
        </p:nvSpPr>
        <p:spPr>
          <a:xfrm>
            <a:off x="503238" y="346075"/>
            <a:ext cx="9072562" cy="1173163"/>
          </a:xfrm>
        </p:spPr>
        <p:txBody>
          <a:bodyPr/>
          <a:lstStyle/>
          <a:p>
            <a:pPr eaLnBrk="1"/>
            <a:r>
              <a:rPr altLang="cs-CZ" smtClean="0">
                <a:solidFill>
                  <a:srgbClr val="000000"/>
                </a:solidFill>
                <a:latin typeface="Arial" pitchFamily="34" charset="0"/>
                <a:ea typeface="Lucida Sans Unicode" pitchFamily="34" charset="0"/>
                <a:cs typeface="Tahoma" pitchFamily="34" charset="0"/>
              </a:rPr>
              <a:t>Wortnerův dům</a:t>
            </a:r>
            <a:br>
              <a:rPr altLang="cs-CZ" smtClean="0">
                <a:solidFill>
                  <a:srgbClr val="000000"/>
                </a:solidFill>
                <a:latin typeface="Arial" pitchFamily="34" charset="0"/>
                <a:ea typeface="Lucida Sans Unicode" pitchFamily="34" charset="0"/>
                <a:cs typeface="Tahoma" pitchFamily="34" charset="0"/>
              </a:rPr>
            </a:br>
            <a:r>
              <a:rPr altLang="cs-CZ" sz="3600" smtClean="0">
                <a:solidFill>
                  <a:srgbClr val="000000"/>
                </a:solidFill>
                <a:latin typeface="Arial" pitchFamily="34" charset="0"/>
                <a:ea typeface="Lucida Sans Unicode" pitchFamily="34" charset="0"/>
                <a:cs typeface="Tahoma" pitchFamily="34" charset="0"/>
              </a:rPr>
              <a:t>ulice U Černé věže, čp. 343/22</a:t>
            </a:r>
          </a:p>
        </p:txBody>
      </p:sp>
      <p:sp>
        <p:nvSpPr>
          <p:cNvPr id="6147" name="Zástupný symbol pro text 2"/>
          <p:cNvSpPr txBox="1">
            <a:spLocks noGrp="1"/>
          </p:cNvSpPr>
          <p:nvPr>
            <p:ph type="body" idx="4294967295"/>
          </p:nvPr>
        </p:nvSpPr>
        <p:spPr>
          <a:xfrm>
            <a:off x="503238" y="1908175"/>
            <a:ext cx="9072562" cy="4759325"/>
          </a:xfrm>
        </p:spPr>
        <p:txBody>
          <a:bodyPr/>
          <a:lstStyle/>
          <a:p>
            <a:pPr eaLnBrk="1"/>
            <a:r>
              <a:rPr altLang="cs-CZ" smtClean="0">
                <a:latin typeface="Arial" pitchFamily="34" charset="0"/>
                <a:ea typeface="Lucida Sans Unicode" pitchFamily="34" charset="0"/>
                <a:cs typeface="Tahoma" pitchFamily="34" charset="0"/>
              </a:rPr>
              <a:t>Goticko renesanční měšťanský dům</a:t>
            </a:r>
          </a:p>
          <a:p>
            <a:pPr eaLnBrk="1"/>
            <a:r>
              <a:rPr altLang="cs-CZ" smtClean="0">
                <a:latin typeface="Arial" pitchFamily="34" charset="0"/>
                <a:ea typeface="Lucida Sans Unicode" pitchFamily="34" charset="0"/>
                <a:cs typeface="Tahoma" pitchFamily="34" charset="0"/>
              </a:rPr>
              <a:t>Dnes slouží výstavním účelům / AJG na Hluboké/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Nadpis 1"/>
          <p:cNvSpPr txBox="1">
            <a:spLocks noGrp="1"/>
          </p:cNvSpPr>
          <p:nvPr>
            <p:ph type="title" idx="4294967295"/>
          </p:nvPr>
        </p:nvSpPr>
        <p:spPr>
          <a:xfrm>
            <a:off x="503238" y="346075"/>
            <a:ext cx="9072562" cy="1173163"/>
          </a:xfrm>
        </p:spPr>
        <p:txBody>
          <a:bodyPr/>
          <a:lstStyle/>
          <a:p>
            <a:pPr eaLnBrk="1"/>
            <a:endParaRPr altLang="cs-CZ" smtClean="0">
              <a:solidFill>
                <a:srgbClr val="000000"/>
              </a:solidFill>
              <a:latin typeface="Arial" pitchFamily="34" charset="0"/>
              <a:ea typeface="Lucida Sans Unicode" pitchFamily="34" charset="0"/>
              <a:cs typeface="Tahoma" pitchFamily="34" charset="0"/>
            </a:endParaRPr>
          </a:p>
        </p:txBody>
      </p:sp>
      <p:sp>
        <p:nvSpPr>
          <p:cNvPr id="8195" name="Zástupný symbol pro text 2"/>
          <p:cNvSpPr txBox="1">
            <a:spLocks noGrp="1"/>
          </p:cNvSpPr>
          <p:nvPr>
            <p:ph type="body" idx="4294967295"/>
          </p:nvPr>
        </p:nvSpPr>
        <p:spPr>
          <a:xfrm>
            <a:off x="503238" y="1768475"/>
            <a:ext cx="9072562" cy="4899025"/>
          </a:xfrm>
        </p:spPr>
        <p:txBody>
          <a:bodyPr/>
          <a:lstStyle/>
          <a:p>
            <a:pPr eaLnBrk="1"/>
            <a:endParaRPr altLang="cs-CZ" smtClean="0">
              <a:latin typeface="Arial" pitchFamily="34" charset="0"/>
              <a:ea typeface="Lucida Sans Unicode" pitchFamily="34" charset="0"/>
              <a:cs typeface="Tahoma" pitchFamily="34" charset="0"/>
            </a:endParaRPr>
          </a:p>
        </p:txBody>
      </p:sp>
      <p:pic>
        <p:nvPicPr>
          <p:cNvPr id="8196" name="Obrázek 3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88" y="0"/>
            <a:ext cx="10079037" cy="7559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Nadpis 1"/>
          <p:cNvSpPr txBox="1">
            <a:spLocks noGrp="1"/>
          </p:cNvSpPr>
          <p:nvPr>
            <p:ph type="title" idx="4294967295"/>
          </p:nvPr>
        </p:nvSpPr>
        <p:spPr>
          <a:xfrm>
            <a:off x="503238" y="346075"/>
            <a:ext cx="9072562" cy="1173163"/>
          </a:xfrm>
        </p:spPr>
        <p:txBody>
          <a:bodyPr/>
          <a:lstStyle/>
          <a:p>
            <a:pPr eaLnBrk="1"/>
            <a:r>
              <a:rPr altLang="cs-CZ" smtClean="0">
                <a:solidFill>
                  <a:srgbClr val="000000"/>
                </a:solidFill>
                <a:latin typeface="Arial" pitchFamily="34" charset="0"/>
                <a:ea typeface="Lucida Sans Unicode" pitchFamily="34" charset="0"/>
                <a:cs typeface="Tahoma" pitchFamily="34" charset="0"/>
              </a:rPr>
              <a:t>Historie domu</a:t>
            </a:r>
          </a:p>
        </p:txBody>
      </p:sp>
      <p:sp>
        <p:nvSpPr>
          <p:cNvPr id="10243" name="Zástupný symbol pro text 2"/>
          <p:cNvSpPr txBox="1">
            <a:spLocks noGrp="1"/>
          </p:cNvSpPr>
          <p:nvPr>
            <p:ph type="body" idx="4294967295"/>
          </p:nvPr>
        </p:nvSpPr>
        <p:spPr>
          <a:xfrm>
            <a:off x="503238" y="1476375"/>
            <a:ext cx="9072562" cy="5260975"/>
          </a:xfrm>
        </p:spPr>
        <p:txBody>
          <a:bodyPr/>
          <a:lstStyle/>
          <a:p>
            <a:pPr eaLnBrk="1"/>
            <a:r>
              <a:rPr altLang="cs-CZ" sz="2600" smtClean="0">
                <a:latin typeface="Arial" pitchFamily="34" charset="0"/>
                <a:ea typeface="Lucida Sans Unicode" pitchFamily="34" charset="0"/>
                <a:cs typeface="Tahoma" pitchFamily="34" charset="0"/>
              </a:rPr>
              <a:t>Původní gotický dům byl přestavěn v 1.polovině 16.století, barokní úpravy interiéru pocházejí z pozdější doby</a:t>
            </a:r>
          </a:p>
          <a:p>
            <a:pPr eaLnBrk="1"/>
            <a:r>
              <a:rPr altLang="cs-CZ" sz="2600" smtClean="0">
                <a:latin typeface="Arial" pitchFamily="34" charset="0"/>
                <a:ea typeface="Lucida Sans Unicode" pitchFamily="34" charset="0"/>
                <a:cs typeface="Tahoma" pitchFamily="34" charset="0"/>
              </a:rPr>
              <a:t>Z původního židovského majitele přešel dům v následku pogromů na Židy počátkem 16.stol. na křesťanské majitele/ ulice U Černé věže byla vyhrazena pro židovské obyvatele/</a:t>
            </a:r>
          </a:p>
          <a:p>
            <a:pPr eaLnBrk="1"/>
            <a:r>
              <a:rPr altLang="cs-CZ" sz="2600" smtClean="0">
                <a:latin typeface="Arial" pitchFamily="34" charset="0"/>
                <a:ea typeface="Lucida Sans Unicode" pitchFamily="34" charset="0"/>
                <a:cs typeface="Tahoma" pitchFamily="34" charset="0"/>
              </a:rPr>
              <a:t>Roku 1544 získal dům Jan Kornauer, přikoupil sousední parcelu a zahájil rozsáhlou přestavbu/ dům patřil k nejvýstavnějším ve městě/</a:t>
            </a:r>
          </a:p>
          <a:p>
            <a:pPr eaLnBrk="1"/>
            <a:r>
              <a:rPr altLang="cs-CZ" sz="2600" smtClean="0">
                <a:latin typeface="Arial" pitchFamily="34" charset="0"/>
                <a:ea typeface="Lucida Sans Unicode" pitchFamily="34" charset="0"/>
                <a:cs typeface="Tahoma" pitchFamily="34" charset="0"/>
              </a:rPr>
              <a:t>Od roku 1860 patřil dům rodině Wortnerů. Nový majitel zřídil v přízemí výčep lihovin a prodejní prostory.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Nadpis 1"/>
          <p:cNvSpPr txBox="1">
            <a:spLocks noGrp="1"/>
          </p:cNvSpPr>
          <p:nvPr>
            <p:ph type="title" idx="4294967295"/>
          </p:nvPr>
        </p:nvSpPr>
        <p:spPr>
          <a:xfrm>
            <a:off x="503238" y="596900"/>
            <a:ext cx="9072562" cy="671513"/>
          </a:xfrm>
        </p:spPr>
        <p:txBody>
          <a:bodyPr>
            <a:spAutoFit/>
          </a:bodyPr>
          <a:lstStyle/>
          <a:p>
            <a:pPr eaLnBrk="1"/>
            <a:r>
              <a:rPr altLang="cs-CZ" smtClean="0">
                <a:solidFill>
                  <a:srgbClr val="000000"/>
                </a:solidFill>
                <a:latin typeface="Arial" pitchFamily="34" charset="0"/>
                <a:ea typeface="Lucida Sans Unicode" pitchFamily="34" charset="0"/>
                <a:cs typeface="Tahoma" pitchFamily="34" charset="0"/>
              </a:rPr>
              <a:t>Popis budovy</a:t>
            </a:r>
          </a:p>
        </p:txBody>
      </p:sp>
      <p:sp>
        <p:nvSpPr>
          <p:cNvPr id="12291" name="Zástupný symbol pro text 2"/>
          <p:cNvSpPr txBox="1">
            <a:spLocks noGrp="1"/>
          </p:cNvSpPr>
          <p:nvPr>
            <p:ph type="body" idx="4294967295"/>
          </p:nvPr>
        </p:nvSpPr>
        <p:spPr>
          <a:xfrm>
            <a:off x="503238" y="1768475"/>
            <a:ext cx="9072562" cy="5075238"/>
          </a:xfrm>
        </p:spPr>
        <p:txBody>
          <a:bodyPr>
            <a:spAutoFit/>
          </a:bodyPr>
          <a:lstStyle/>
          <a:p>
            <a:pPr eaLnBrk="1"/>
            <a:r>
              <a:rPr altLang="cs-CZ" sz="2600" smtClean="0">
                <a:latin typeface="Arial" pitchFamily="34" charset="0"/>
                <a:ea typeface="Lucida Sans Unicode" pitchFamily="34" charset="0"/>
                <a:cs typeface="Tahoma" pitchFamily="34" charset="0"/>
              </a:rPr>
              <a:t>Jednopatrový dům / první patro předsunuto na kamenných krakorcích</a:t>
            </a:r>
          </a:p>
          <a:p>
            <a:pPr eaLnBrk="1"/>
            <a:r>
              <a:rPr altLang="cs-CZ" sz="2600" smtClean="0">
                <a:latin typeface="Arial" pitchFamily="34" charset="0"/>
                <a:ea typeface="Lucida Sans Unicode" pitchFamily="34" charset="0"/>
                <a:cs typeface="Tahoma" pitchFamily="34" charset="0"/>
              </a:rPr>
              <a:t>Atika s cimbuřím a okrouhlými věžičkami na nárožích s dekorativními střílnami zakrývá pultové střechy / iluzivnost oblíbená v renesanci- atika zakrývá střechu a vytváří iluzi dalšího neexistujícího patra/</a:t>
            </a:r>
          </a:p>
          <a:p>
            <a:pPr eaLnBrk="1"/>
            <a:r>
              <a:rPr altLang="cs-CZ" sz="2600" smtClean="0">
                <a:latin typeface="Arial" pitchFamily="34" charset="0"/>
                <a:ea typeface="Lucida Sans Unicode" pitchFamily="34" charset="0"/>
                <a:cs typeface="Tahoma" pitchFamily="34" charset="0"/>
              </a:rPr>
              <a:t>Portál je tvořen lomeným obloukem</a:t>
            </a:r>
          </a:p>
          <a:p>
            <a:pPr eaLnBrk="1"/>
            <a:r>
              <a:rPr altLang="cs-CZ" sz="2600" smtClean="0">
                <a:latin typeface="Arial" pitchFamily="34" charset="0"/>
                <a:ea typeface="Lucida Sans Unicode" pitchFamily="34" charset="0"/>
                <a:cs typeface="Tahoma" pitchFamily="34" charset="0"/>
              </a:rPr>
              <a:t>Prostory v přízemí mají valenou klenbu zdobenou hřebínkovým pásem</a:t>
            </a:r>
          </a:p>
          <a:p>
            <a:pPr eaLnBrk="1"/>
            <a:r>
              <a:rPr altLang="cs-CZ" sz="2600" smtClean="0">
                <a:latin typeface="Arial" pitchFamily="34" charset="0"/>
                <a:ea typeface="Lucida Sans Unicode" pitchFamily="34" charset="0"/>
                <a:cs typeface="Tahoma" pitchFamily="34" charset="0"/>
              </a:rPr>
              <a:t>Další místnost je dvoulodní s křížovou hřebínkovou klenbou na dvou pilířích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Obrázek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1113"/>
            <a:ext cx="10136188" cy="76009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Obrázek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1113"/>
            <a:ext cx="10136188" cy="76009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Nadpis 1"/>
          <p:cNvSpPr txBox="1">
            <a:spLocks noGrp="1"/>
          </p:cNvSpPr>
          <p:nvPr>
            <p:ph type="title" idx="4294967295"/>
          </p:nvPr>
        </p:nvSpPr>
        <p:spPr>
          <a:xfrm>
            <a:off x="503238" y="627063"/>
            <a:ext cx="9072562" cy="611187"/>
          </a:xfrm>
        </p:spPr>
        <p:txBody>
          <a:bodyPr>
            <a:spAutoFit/>
          </a:bodyPr>
          <a:lstStyle/>
          <a:p>
            <a:pPr eaLnBrk="1"/>
            <a:r>
              <a:rPr altLang="cs-CZ" sz="4000" smtClean="0">
                <a:solidFill>
                  <a:srgbClr val="000000"/>
                </a:solidFill>
                <a:latin typeface="Arial" pitchFamily="34" charset="0"/>
                <a:ea typeface="Lucida Sans Unicode" pitchFamily="34" charset="0"/>
                <a:cs typeface="Tahoma" pitchFamily="34" charset="0"/>
              </a:rPr>
              <a:t>Popis budovy, prostory prvního patra</a:t>
            </a:r>
          </a:p>
        </p:txBody>
      </p:sp>
      <p:sp>
        <p:nvSpPr>
          <p:cNvPr id="18435" name="Zástupný symbol pro text 2"/>
          <p:cNvSpPr txBox="1">
            <a:spLocks noGrp="1"/>
          </p:cNvSpPr>
          <p:nvPr>
            <p:ph type="body" idx="4294967295"/>
          </p:nvPr>
        </p:nvSpPr>
        <p:spPr>
          <a:xfrm>
            <a:off x="503238" y="1768475"/>
            <a:ext cx="9072562" cy="2339975"/>
          </a:xfrm>
        </p:spPr>
        <p:txBody>
          <a:bodyPr>
            <a:spAutoFit/>
          </a:bodyPr>
          <a:lstStyle/>
          <a:p>
            <a:pPr eaLnBrk="1"/>
            <a:r>
              <a:rPr altLang="cs-CZ" sz="2600" smtClean="0">
                <a:latin typeface="Arial" pitchFamily="34" charset="0"/>
                <a:ea typeface="Lucida Sans Unicode" pitchFamily="34" charset="0"/>
                <a:cs typeface="Tahoma" pitchFamily="34" charset="0"/>
              </a:rPr>
              <a:t>Klenba síně v prvním patře je zdobena dekorativními rozetami a sluncem s obličejovou maskou</a:t>
            </a:r>
          </a:p>
          <a:p>
            <a:pPr eaLnBrk="1"/>
            <a:r>
              <a:rPr altLang="cs-CZ" sz="2600" smtClean="0">
                <a:latin typeface="Arial" pitchFamily="34" charset="0"/>
                <a:ea typeface="Lucida Sans Unicode" pitchFamily="34" charset="0"/>
                <a:cs typeface="Tahoma" pitchFamily="34" charset="0"/>
              </a:rPr>
              <a:t>Velká síň / s okny do ulice/ se může pochlubit částečně zachovaným záklopovým stropem</a:t>
            </a:r>
          </a:p>
          <a:p>
            <a:pPr eaLnBrk="1"/>
            <a:r>
              <a:rPr altLang="cs-CZ" sz="2600" smtClean="0">
                <a:latin typeface="Arial" pitchFamily="34" charset="0"/>
                <a:ea typeface="Lucida Sans Unicode" pitchFamily="34" charset="0"/>
                <a:cs typeface="Tahoma" pitchFamily="34" charset="0"/>
              </a:rPr>
              <a:t>Pod domem nalezneme sklep klenutý na dva pilíře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Obrázek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77788" y="-11113"/>
            <a:ext cx="10302876" cy="76009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Obrázek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44463" y="-11113"/>
            <a:ext cx="10280651" cy="76009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Obrázek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44463" y="-11113"/>
            <a:ext cx="10280651" cy="76009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Obrázek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44463" y="-11113"/>
            <a:ext cx="10280651" cy="76009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Zástupný symbol pro text 2"/>
          <p:cNvSpPr txBox="1">
            <a:spLocks noGrp="1"/>
          </p:cNvSpPr>
          <p:nvPr>
            <p:ph type="body" idx="4294967295"/>
          </p:nvPr>
        </p:nvSpPr>
        <p:spPr>
          <a:xfrm>
            <a:off x="503238" y="1768475"/>
            <a:ext cx="9072562" cy="4899025"/>
          </a:xfrm>
        </p:spPr>
        <p:txBody>
          <a:bodyPr/>
          <a:lstStyle/>
          <a:p>
            <a:pPr eaLnBrk="1"/>
            <a:r>
              <a:rPr altLang="cs-CZ" smtClean="0">
                <a:latin typeface="Arial" pitchFamily="34" charset="0"/>
                <a:ea typeface="Lucida Sans Unicode" pitchFamily="34" charset="0"/>
                <a:cs typeface="Tahoma" pitchFamily="34" charset="0"/>
              </a:rPr>
              <a:t>Wortnerův dům je cenným příkladem původní zástavby v ulici U Černé věže, která však v průběhu 16. století / s rostoucími nároky majetného měšťana na komfort bydlení/ byla renesančně přestavěna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Nadpis 1"/>
          <p:cNvSpPr txBox="1">
            <a:spLocks noGrp="1"/>
          </p:cNvSpPr>
          <p:nvPr>
            <p:ph type="title" idx="4294967295"/>
          </p:nvPr>
        </p:nvSpPr>
        <p:spPr>
          <a:xfrm>
            <a:off x="503238" y="307975"/>
            <a:ext cx="9072562" cy="1249363"/>
          </a:xfrm>
        </p:spPr>
        <p:txBody>
          <a:bodyPr/>
          <a:lstStyle/>
          <a:p>
            <a:pPr eaLnBrk="1"/>
            <a:r>
              <a:rPr altLang="cs-CZ" smtClean="0">
                <a:solidFill>
                  <a:srgbClr val="000000"/>
                </a:solidFill>
                <a:latin typeface="Arial" pitchFamily="34" charset="0"/>
                <a:ea typeface="Lucida Sans Unicode" pitchFamily="34" charset="0"/>
                <a:cs typeface="Tahoma" pitchFamily="34" charset="0"/>
              </a:rPr>
              <a:t>Další budovy z období renesance v Českých Budějovicích</a:t>
            </a:r>
          </a:p>
        </p:txBody>
      </p:sp>
      <p:sp>
        <p:nvSpPr>
          <p:cNvPr id="30723" name="Zástupný symbol pro text 2"/>
          <p:cNvSpPr txBox="1">
            <a:spLocks noGrp="1"/>
          </p:cNvSpPr>
          <p:nvPr>
            <p:ph type="body" idx="4294967295"/>
          </p:nvPr>
        </p:nvSpPr>
        <p:spPr>
          <a:xfrm>
            <a:off x="503238" y="1768475"/>
            <a:ext cx="9072562" cy="5180013"/>
          </a:xfrm>
        </p:spPr>
        <p:txBody>
          <a:bodyPr/>
          <a:lstStyle/>
          <a:p>
            <a:pPr eaLnBrk="1"/>
            <a:r>
              <a:rPr altLang="cs-CZ" smtClean="0">
                <a:latin typeface="Arial" pitchFamily="34" charset="0"/>
                <a:ea typeface="Lucida Sans Unicode" pitchFamily="34" charset="0"/>
                <a:cs typeface="Tahoma" pitchFamily="34" charset="0"/>
              </a:rPr>
              <a:t>Zadní trakt Masných krámů</a:t>
            </a:r>
          </a:p>
          <a:p>
            <a:pPr eaLnBrk="1"/>
            <a:r>
              <a:rPr altLang="cs-CZ" smtClean="0">
                <a:latin typeface="Arial" pitchFamily="34" charset="0"/>
                <a:ea typeface="Lucida Sans Unicode" pitchFamily="34" charset="0"/>
                <a:cs typeface="Tahoma" pitchFamily="34" charset="0"/>
              </a:rPr>
              <a:t>Kneislův dům</a:t>
            </a:r>
          </a:p>
          <a:p>
            <a:pPr eaLnBrk="1"/>
            <a:r>
              <a:rPr altLang="cs-CZ" smtClean="0">
                <a:latin typeface="Arial" pitchFamily="34" charset="0"/>
                <a:ea typeface="Lucida Sans Unicode" pitchFamily="34" charset="0"/>
                <a:cs typeface="Tahoma" pitchFamily="34" charset="0"/>
              </a:rPr>
              <a:t>Solnice/ zbrojnice / Piaristické náměstí/</a:t>
            </a:r>
          </a:p>
          <a:p>
            <a:pPr eaLnBrk="1"/>
            <a:r>
              <a:rPr altLang="cs-CZ" smtClean="0">
                <a:latin typeface="Arial" pitchFamily="34" charset="0"/>
                <a:ea typeface="Lucida Sans Unicode" pitchFamily="34" charset="0"/>
                <a:cs typeface="Tahoma" pitchFamily="34" charset="0"/>
              </a:rPr>
              <a:t>Renesanční domy na českobudějovickém náměstí Přemysla Otakara II.</a:t>
            </a:r>
          </a:p>
          <a:p>
            <a:pPr eaLnBrk="1"/>
            <a:r>
              <a:rPr altLang="cs-CZ" smtClean="0">
                <a:latin typeface="Arial" pitchFamily="34" charset="0"/>
                <a:ea typeface="Lucida Sans Unicode" pitchFamily="34" charset="0"/>
                <a:cs typeface="Tahoma" pitchFamily="34" charset="0"/>
              </a:rPr>
              <a:t>Černá věž</a:t>
            </a:r>
          </a:p>
          <a:p>
            <a:pPr eaLnBrk="1"/>
            <a:r>
              <a:rPr altLang="cs-CZ" smtClean="0">
                <a:latin typeface="Arial" pitchFamily="34" charset="0"/>
                <a:ea typeface="Lucida Sans Unicode" pitchFamily="34" charset="0"/>
                <a:cs typeface="Tahoma" pitchFamily="34" charset="0"/>
              </a:rPr>
              <a:t>Nádvoří radnice / fasáda z náměstí – barokně přestavěna/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Nadpis 1"/>
          <p:cNvSpPr txBox="1">
            <a:spLocks noGrp="1"/>
          </p:cNvSpPr>
          <p:nvPr>
            <p:ph type="title" idx="4294967295"/>
          </p:nvPr>
        </p:nvSpPr>
        <p:spPr>
          <a:xfrm>
            <a:off x="503238" y="346075"/>
            <a:ext cx="9072562" cy="1173163"/>
          </a:xfrm>
        </p:spPr>
        <p:txBody>
          <a:bodyPr/>
          <a:lstStyle/>
          <a:p>
            <a:pPr eaLnBrk="1"/>
            <a:r>
              <a:rPr altLang="cs-CZ" smtClean="0">
                <a:solidFill>
                  <a:srgbClr val="000000"/>
                </a:solidFill>
                <a:latin typeface="Arial" pitchFamily="34" charset="0"/>
                <a:ea typeface="Lucida Sans Unicode" pitchFamily="34" charset="0"/>
                <a:cs typeface="Tahoma" pitchFamily="34" charset="0"/>
              </a:rPr>
              <a:t>Kontrolní otázky</a:t>
            </a:r>
          </a:p>
        </p:txBody>
      </p:sp>
      <p:sp>
        <p:nvSpPr>
          <p:cNvPr id="32771" name="Zástupný symbol pro text 2"/>
          <p:cNvSpPr txBox="1">
            <a:spLocks noGrp="1"/>
          </p:cNvSpPr>
          <p:nvPr>
            <p:ph type="body" idx="4294967295"/>
          </p:nvPr>
        </p:nvSpPr>
        <p:spPr>
          <a:xfrm>
            <a:off x="503238" y="1768475"/>
            <a:ext cx="9072562" cy="4899025"/>
          </a:xfrm>
        </p:spPr>
        <p:txBody>
          <a:bodyPr/>
          <a:lstStyle/>
          <a:p>
            <a:pPr eaLnBrk="1"/>
            <a:r>
              <a:rPr altLang="cs-CZ" sz="2600" dirty="0" smtClean="0">
                <a:latin typeface="Arial" pitchFamily="34" charset="0"/>
                <a:ea typeface="Lucida Sans Unicode" pitchFamily="34" charset="0"/>
                <a:cs typeface="Tahoma" pitchFamily="34" charset="0"/>
              </a:rPr>
              <a:t>1/ </a:t>
            </a:r>
            <a:r>
              <a:rPr altLang="cs-CZ" sz="2600" dirty="0" err="1" smtClean="0">
                <a:latin typeface="Arial" pitchFamily="34" charset="0"/>
                <a:ea typeface="Lucida Sans Unicode" pitchFamily="34" charset="0"/>
                <a:cs typeface="Tahoma" pitchFamily="34" charset="0"/>
              </a:rPr>
              <a:t>Jaké</a:t>
            </a:r>
            <a:r>
              <a:rPr altLang="cs-CZ" sz="2600" dirty="0" smtClean="0">
                <a:latin typeface="Arial" pitchFamily="34" charset="0"/>
                <a:ea typeface="Lucida Sans Unicode" pitchFamily="34" charset="0"/>
                <a:cs typeface="Tahoma" pitchFamily="34" charset="0"/>
              </a:rPr>
              <a:t> </a:t>
            </a:r>
            <a:r>
              <a:rPr altLang="cs-CZ" sz="2600" dirty="0" err="1" smtClean="0">
                <a:latin typeface="Arial" pitchFamily="34" charset="0"/>
                <a:ea typeface="Lucida Sans Unicode" pitchFamily="34" charset="0"/>
                <a:cs typeface="Tahoma" pitchFamily="34" charset="0"/>
              </a:rPr>
              <a:t>architektonické</a:t>
            </a:r>
            <a:r>
              <a:rPr altLang="cs-CZ" sz="2600" dirty="0" smtClean="0">
                <a:latin typeface="Arial" pitchFamily="34" charset="0"/>
                <a:ea typeface="Lucida Sans Unicode" pitchFamily="34" charset="0"/>
                <a:cs typeface="Tahoma" pitchFamily="34" charset="0"/>
              </a:rPr>
              <a:t> </a:t>
            </a:r>
            <a:r>
              <a:rPr altLang="cs-CZ" sz="2600" dirty="0" err="1" smtClean="0">
                <a:latin typeface="Arial" pitchFamily="34" charset="0"/>
                <a:ea typeface="Lucida Sans Unicode" pitchFamily="34" charset="0"/>
                <a:cs typeface="Tahoma" pitchFamily="34" charset="0"/>
              </a:rPr>
              <a:t>slohy</a:t>
            </a:r>
            <a:r>
              <a:rPr altLang="cs-CZ" sz="2600" dirty="0" smtClean="0">
                <a:latin typeface="Arial" pitchFamily="34" charset="0"/>
                <a:ea typeface="Lucida Sans Unicode" pitchFamily="34" charset="0"/>
                <a:cs typeface="Tahoma" pitchFamily="34" charset="0"/>
              </a:rPr>
              <a:t> se </a:t>
            </a:r>
            <a:r>
              <a:rPr altLang="cs-CZ" sz="2600" dirty="0" err="1" smtClean="0">
                <a:latin typeface="Arial" pitchFamily="34" charset="0"/>
                <a:ea typeface="Lucida Sans Unicode" pitchFamily="34" charset="0"/>
                <a:cs typeface="Tahoma" pitchFamily="34" charset="0"/>
              </a:rPr>
              <a:t>projevily</a:t>
            </a:r>
            <a:r>
              <a:rPr altLang="cs-CZ" sz="2600" dirty="0" smtClean="0">
                <a:latin typeface="Arial" pitchFamily="34" charset="0"/>
                <a:ea typeface="Lucida Sans Unicode" pitchFamily="34" charset="0"/>
                <a:cs typeface="Tahoma" pitchFamily="34" charset="0"/>
              </a:rPr>
              <a:t> v </a:t>
            </a:r>
            <a:r>
              <a:rPr altLang="cs-CZ" sz="2600" dirty="0" err="1" smtClean="0">
                <a:latin typeface="Arial" pitchFamily="34" charset="0"/>
                <a:ea typeface="Lucida Sans Unicode" pitchFamily="34" charset="0"/>
                <a:cs typeface="Tahoma" pitchFamily="34" charset="0"/>
              </a:rPr>
              <a:t>exteriéru</a:t>
            </a:r>
            <a:r>
              <a:rPr altLang="cs-CZ" sz="2600" dirty="0" smtClean="0">
                <a:latin typeface="Arial" pitchFamily="34" charset="0"/>
                <a:ea typeface="Lucida Sans Unicode" pitchFamily="34" charset="0"/>
                <a:cs typeface="Tahoma" pitchFamily="34" charset="0"/>
              </a:rPr>
              <a:t> a </a:t>
            </a:r>
            <a:r>
              <a:rPr altLang="cs-CZ" sz="2600" dirty="0" err="1" smtClean="0">
                <a:latin typeface="Arial" pitchFamily="34" charset="0"/>
                <a:ea typeface="Lucida Sans Unicode" pitchFamily="34" charset="0"/>
                <a:cs typeface="Tahoma" pitchFamily="34" charset="0"/>
              </a:rPr>
              <a:t>interiéru</a:t>
            </a:r>
            <a:r>
              <a:rPr altLang="cs-CZ" sz="2600" dirty="0" smtClean="0">
                <a:latin typeface="Arial" pitchFamily="34" charset="0"/>
                <a:ea typeface="Lucida Sans Unicode" pitchFamily="34" charset="0"/>
                <a:cs typeface="Tahoma" pitchFamily="34" charset="0"/>
              </a:rPr>
              <a:t> </a:t>
            </a:r>
            <a:r>
              <a:rPr altLang="cs-CZ" sz="2600" dirty="0" err="1" smtClean="0">
                <a:latin typeface="Arial" pitchFamily="34" charset="0"/>
                <a:ea typeface="Lucida Sans Unicode" pitchFamily="34" charset="0"/>
                <a:cs typeface="Tahoma" pitchFamily="34" charset="0"/>
              </a:rPr>
              <a:t>Wortnerova</a:t>
            </a:r>
            <a:r>
              <a:rPr altLang="cs-CZ" sz="2600" dirty="0" smtClean="0">
                <a:latin typeface="Arial" pitchFamily="34" charset="0"/>
                <a:ea typeface="Lucida Sans Unicode" pitchFamily="34" charset="0"/>
                <a:cs typeface="Tahoma" pitchFamily="34" charset="0"/>
              </a:rPr>
              <a:t> </a:t>
            </a:r>
            <a:r>
              <a:rPr altLang="cs-CZ" sz="2600" dirty="0" err="1" smtClean="0">
                <a:latin typeface="Arial" pitchFamily="34" charset="0"/>
                <a:ea typeface="Lucida Sans Unicode" pitchFamily="34" charset="0"/>
                <a:cs typeface="Tahoma" pitchFamily="34" charset="0"/>
              </a:rPr>
              <a:t>domu</a:t>
            </a:r>
            <a:r>
              <a:rPr altLang="cs-CZ" sz="2600" dirty="0" smtClean="0">
                <a:latin typeface="Arial" pitchFamily="34" charset="0"/>
                <a:ea typeface="Lucida Sans Unicode" pitchFamily="34" charset="0"/>
                <a:cs typeface="Tahoma" pitchFamily="34" charset="0"/>
              </a:rPr>
              <a:t>?</a:t>
            </a:r>
          </a:p>
          <a:p>
            <a:pPr eaLnBrk="1"/>
            <a:r>
              <a:rPr altLang="cs-CZ" sz="2600" dirty="0" smtClean="0">
                <a:latin typeface="Arial" pitchFamily="34" charset="0"/>
                <a:ea typeface="Lucida Sans Unicode" pitchFamily="34" charset="0"/>
                <a:cs typeface="Tahoma" pitchFamily="34" charset="0"/>
              </a:rPr>
              <a:t>2/ V </a:t>
            </a:r>
            <a:r>
              <a:rPr altLang="cs-CZ" sz="2600" dirty="0" err="1" smtClean="0">
                <a:latin typeface="Arial" pitchFamily="34" charset="0"/>
                <a:ea typeface="Lucida Sans Unicode" pitchFamily="34" charset="0"/>
                <a:cs typeface="Tahoma" pitchFamily="34" charset="0"/>
              </a:rPr>
              <a:t>sousedství</a:t>
            </a:r>
            <a:r>
              <a:rPr altLang="cs-CZ" sz="2600" dirty="0" smtClean="0">
                <a:latin typeface="Arial" pitchFamily="34" charset="0"/>
                <a:ea typeface="Lucida Sans Unicode" pitchFamily="34" charset="0"/>
                <a:cs typeface="Tahoma" pitchFamily="34" charset="0"/>
              </a:rPr>
              <a:t> </a:t>
            </a:r>
            <a:r>
              <a:rPr altLang="cs-CZ" sz="2600" dirty="0" err="1" smtClean="0">
                <a:latin typeface="Arial" pitchFamily="34" charset="0"/>
                <a:ea typeface="Lucida Sans Unicode" pitchFamily="34" charset="0"/>
                <a:cs typeface="Tahoma" pitchFamily="34" charset="0"/>
              </a:rPr>
              <a:t>Wortnerova</a:t>
            </a:r>
            <a:r>
              <a:rPr altLang="cs-CZ" sz="2600" dirty="0" smtClean="0">
                <a:latin typeface="Arial" pitchFamily="34" charset="0"/>
                <a:ea typeface="Lucida Sans Unicode" pitchFamily="34" charset="0"/>
                <a:cs typeface="Tahoma" pitchFamily="34" charset="0"/>
              </a:rPr>
              <a:t> </a:t>
            </a:r>
            <a:r>
              <a:rPr altLang="cs-CZ" sz="2600" dirty="0" err="1" smtClean="0">
                <a:latin typeface="Arial" pitchFamily="34" charset="0"/>
                <a:ea typeface="Lucida Sans Unicode" pitchFamily="34" charset="0"/>
                <a:cs typeface="Tahoma" pitchFamily="34" charset="0"/>
              </a:rPr>
              <a:t>domu</a:t>
            </a:r>
            <a:r>
              <a:rPr altLang="cs-CZ" sz="2600" dirty="0" smtClean="0">
                <a:latin typeface="Arial" pitchFamily="34" charset="0"/>
                <a:ea typeface="Lucida Sans Unicode" pitchFamily="34" charset="0"/>
                <a:cs typeface="Tahoma" pitchFamily="34" charset="0"/>
              </a:rPr>
              <a:t> </a:t>
            </a:r>
            <a:r>
              <a:rPr altLang="cs-CZ" sz="2600" dirty="0" err="1" smtClean="0">
                <a:latin typeface="Arial" pitchFamily="34" charset="0"/>
                <a:ea typeface="Lucida Sans Unicode" pitchFamily="34" charset="0"/>
                <a:cs typeface="Tahoma" pitchFamily="34" charset="0"/>
              </a:rPr>
              <a:t>kdysi</a:t>
            </a:r>
            <a:r>
              <a:rPr altLang="cs-CZ" sz="2600" dirty="0" smtClean="0">
                <a:latin typeface="Arial" pitchFamily="34" charset="0"/>
                <a:ea typeface="Lucida Sans Unicode" pitchFamily="34" charset="0"/>
                <a:cs typeface="Tahoma" pitchFamily="34" charset="0"/>
              </a:rPr>
              <a:t> </a:t>
            </a:r>
            <a:r>
              <a:rPr altLang="cs-CZ" sz="2600" dirty="0" err="1" smtClean="0">
                <a:latin typeface="Arial" pitchFamily="34" charset="0"/>
                <a:ea typeface="Lucida Sans Unicode" pitchFamily="34" charset="0"/>
                <a:cs typeface="Tahoma" pitchFamily="34" charset="0"/>
              </a:rPr>
              <a:t>stála</a:t>
            </a:r>
            <a:r>
              <a:rPr altLang="cs-CZ" sz="2600" dirty="0" smtClean="0">
                <a:latin typeface="Arial" pitchFamily="34" charset="0"/>
                <a:ea typeface="Lucida Sans Unicode" pitchFamily="34" charset="0"/>
                <a:cs typeface="Tahoma" pitchFamily="34" charset="0"/>
              </a:rPr>
              <a:t> </a:t>
            </a:r>
            <a:r>
              <a:rPr altLang="cs-CZ" sz="2600" dirty="0" err="1" smtClean="0">
                <a:latin typeface="Arial" pitchFamily="34" charset="0"/>
                <a:ea typeface="Lucida Sans Unicode" pitchFamily="34" charset="0"/>
                <a:cs typeface="Tahoma" pitchFamily="34" charset="0"/>
              </a:rPr>
              <a:t>synagoga</a:t>
            </a:r>
            <a:r>
              <a:rPr altLang="cs-CZ" sz="2600" dirty="0" smtClean="0">
                <a:latin typeface="Arial" pitchFamily="34" charset="0"/>
                <a:ea typeface="Lucida Sans Unicode" pitchFamily="34" charset="0"/>
                <a:cs typeface="Tahoma" pitchFamily="34" charset="0"/>
              </a:rPr>
              <a:t> </a:t>
            </a:r>
            <a:r>
              <a:rPr altLang="cs-CZ" sz="2600" dirty="0" smtClean="0">
                <a:latin typeface="Arial" pitchFamily="34" charset="0"/>
                <a:ea typeface="Lucida Sans Unicode" pitchFamily="34" charset="0"/>
                <a:cs typeface="Tahoma" pitchFamily="34" charset="0"/>
              </a:rPr>
              <a:t>/</a:t>
            </a:r>
            <a:r>
              <a:rPr altLang="cs-CZ" sz="2600" dirty="0" err="1" smtClean="0">
                <a:latin typeface="Arial" pitchFamily="34" charset="0"/>
                <a:ea typeface="Lucida Sans Unicode" pitchFamily="34" charset="0"/>
                <a:cs typeface="Tahoma" pitchFamily="34" charset="0"/>
              </a:rPr>
              <a:t>židovské</a:t>
            </a:r>
            <a:r>
              <a:rPr altLang="cs-CZ" sz="2600" dirty="0" smtClean="0">
                <a:latin typeface="Arial" pitchFamily="34" charset="0"/>
                <a:ea typeface="Lucida Sans Unicode" pitchFamily="34" charset="0"/>
                <a:cs typeface="Tahoma" pitchFamily="34" charset="0"/>
              </a:rPr>
              <a:t> ghetto </a:t>
            </a:r>
            <a:r>
              <a:rPr altLang="cs-CZ" sz="2600" dirty="0" smtClean="0">
                <a:latin typeface="Arial" pitchFamily="34" charset="0"/>
                <a:ea typeface="Lucida Sans Unicode" pitchFamily="34" charset="0"/>
                <a:cs typeface="Tahoma" pitchFamily="34" charset="0"/>
              </a:rPr>
              <a:t>se </a:t>
            </a:r>
            <a:r>
              <a:rPr altLang="cs-CZ" sz="2600" dirty="0" err="1" smtClean="0">
                <a:latin typeface="Arial" pitchFamily="34" charset="0"/>
                <a:ea typeface="Lucida Sans Unicode" pitchFamily="34" charset="0"/>
                <a:cs typeface="Tahoma" pitchFamily="34" charset="0"/>
              </a:rPr>
              <a:t>nacházelo</a:t>
            </a:r>
            <a:r>
              <a:rPr altLang="cs-CZ" sz="2600" dirty="0" smtClean="0">
                <a:latin typeface="Arial" pitchFamily="34" charset="0"/>
                <a:ea typeface="Lucida Sans Unicode" pitchFamily="34" charset="0"/>
                <a:cs typeface="Tahoma" pitchFamily="34" charset="0"/>
              </a:rPr>
              <a:t> </a:t>
            </a:r>
            <a:r>
              <a:rPr altLang="cs-CZ" sz="2600" dirty="0" err="1" smtClean="0">
                <a:latin typeface="Arial" pitchFamily="34" charset="0"/>
                <a:ea typeface="Lucida Sans Unicode" pitchFamily="34" charset="0"/>
                <a:cs typeface="Tahoma" pitchFamily="34" charset="0"/>
              </a:rPr>
              <a:t>právě</a:t>
            </a:r>
            <a:r>
              <a:rPr altLang="cs-CZ" sz="2600" dirty="0" smtClean="0">
                <a:latin typeface="Arial" pitchFamily="34" charset="0"/>
                <a:ea typeface="Lucida Sans Unicode" pitchFamily="34" charset="0"/>
                <a:cs typeface="Tahoma" pitchFamily="34" charset="0"/>
              </a:rPr>
              <a:t> v </a:t>
            </a:r>
            <a:r>
              <a:rPr altLang="cs-CZ" sz="2600" dirty="0" err="1" smtClean="0">
                <a:latin typeface="Arial" pitchFamily="34" charset="0"/>
                <a:ea typeface="Lucida Sans Unicode" pitchFamily="34" charset="0"/>
                <a:cs typeface="Tahoma" pitchFamily="34" charset="0"/>
              </a:rPr>
              <a:t>ulici</a:t>
            </a:r>
            <a:r>
              <a:rPr altLang="cs-CZ" sz="2600" dirty="0" smtClean="0">
                <a:latin typeface="Arial" pitchFamily="34" charset="0"/>
                <a:ea typeface="Lucida Sans Unicode" pitchFamily="34" charset="0"/>
                <a:cs typeface="Tahoma" pitchFamily="34" charset="0"/>
              </a:rPr>
              <a:t> U </a:t>
            </a:r>
            <a:r>
              <a:rPr altLang="cs-CZ" sz="2600" dirty="0" err="1" smtClean="0">
                <a:latin typeface="Arial" pitchFamily="34" charset="0"/>
                <a:ea typeface="Lucida Sans Unicode" pitchFamily="34" charset="0"/>
                <a:cs typeface="Tahoma" pitchFamily="34" charset="0"/>
              </a:rPr>
              <a:t>Černé</a:t>
            </a:r>
            <a:r>
              <a:rPr altLang="cs-CZ" sz="2600" dirty="0" smtClean="0">
                <a:latin typeface="Arial" pitchFamily="34" charset="0"/>
                <a:ea typeface="Lucida Sans Unicode" pitchFamily="34" charset="0"/>
                <a:cs typeface="Tahoma" pitchFamily="34" charset="0"/>
              </a:rPr>
              <a:t> </a:t>
            </a:r>
            <a:r>
              <a:rPr altLang="cs-CZ" sz="2600" dirty="0" err="1" smtClean="0">
                <a:latin typeface="Arial" pitchFamily="34" charset="0"/>
                <a:ea typeface="Lucida Sans Unicode" pitchFamily="34" charset="0"/>
                <a:cs typeface="Tahoma" pitchFamily="34" charset="0"/>
              </a:rPr>
              <a:t>věže</a:t>
            </a:r>
            <a:r>
              <a:rPr altLang="cs-CZ" sz="2600" dirty="0" smtClean="0">
                <a:latin typeface="Arial" pitchFamily="34" charset="0"/>
                <a:ea typeface="Lucida Sans Unicode" pitchFamily="34" charset="0"/>
                <a:cs typeface="Tahoma" pitchFamily="34" charset="0"/>
              </a:rPr>
              <a:t>/. </a:t>
            </a:r>
            <a:r>
              <a:rPr altLang="cs-CZ" sz="2600" dirty="0" err="1" smtClean="0">
                <a:latin typeface="Arial" pitchFamily="34" charset="0"/>
                <a:ea typeface="Lucida Sans Unicode" pitchFamily="34" charset="0"/>
                <a:cs typeface="Tahoma" pitchFamily="34" charset="0"/>
              </a:rPr>
              <a:t>Našli</a:t>
            </a:r>
            <a:r>
              <a:rPr altLang="cs-CZ" sz="2600" dirty="0" smtClean="0">
                <a:latin typeface="Arial" pitchFamily="34" charset="0"/>
                <a:ea typeface="Lucida Sans Unicode" pitchFamily="34" charset="0"/>
                <a:cs typeface="Tahoma" pitchFamily="34" charset="0"/>
              </a:rPr>
              <a:t> </a:t>
            </a:r>
            <a:r>
              <a:rPr altLang="cs-CZ" sz="2600" dirty="0" err="1" smtClean="0">
                <a:latin typeface="Arial" pitchFamily="34" charset="0"/>
                <a:ea typeface="Lucida Sans Unicode" pitchFamily="34" charset="0"/>
                <a:cs typeface="Tahoma" pitchFamily="34" charset="0"/>
              </a:rPr>
              <a:t>bychom</a:t>
            </a:r>
            <a:r>
              <a:rPr altLang="cs-CZ" sz="2600" dirty="0" smtClean="0">
                <a:latin typeface="Arial" pitchFamily="34" charset="0"/>
                <a:ea typeface="Lucida Sans Unicode" pitchFamily="34" charset="0"/>
                <a:cs typeface="Tahoma" pitchFamily="34" charset="0"/>
              </a:rPr>
              <a:t> </a:t>
            </a:r>
            <a:r>
              <a:rPr altLang="cs-CZ" sz="2600" dirty="0" err="1" smtClean="0">
                <a:latin typeface="Arial" pitchFamily="34" charset="0"/>
                <a:ea typeface="Lucida Sans Unicode" pitchFamily="34" charset="0"/>
                <a:cs typeface="Tahoma" pitchFamily="34" charset="0"/>
              </a:rPr>
              <a:t>místo</a:t>
            </a:r>
            <a:r>
              <a:rPr altLang="cs-CZ" sz="2600" dirty="0" smtClean="0">
                <a:latin typeface="Arial" pitchFamily="34" charset="0"/>
                <a:ea typeface="Lucida Sans Unicode" pitchFamily="34" charset="0"/>
                <a:cs typeface="Tahoma" pitchFamily="34" charset="0"/>
              </a:rPr>
              <a:t>, </a:t>
            </a:r>
            <a:r>
              <a:rPr altLang="cs-CZ" sz="2600" dirty="0" err="1" smtClean="0">
                <a:latin typeface="Arial" pitchFamily="34" charset="0"/>
                <a:ea typeface="Lucida Sans Unicode" pitchFamily="34" charset="0"/>
                <a:cs typeface="Tahoma" pitchFamily="34" charset="0"/>
              </a:rPr>
              <a:t>kde</a:t>
            </a:r>
            <a:r>
              <a:rPr altLang="cs-CZ" sz="2600" dirty="0" smtClean="0">
                <a:latin typeface="Arial" pitchFamily="34" charset="0"/>
                <a:ea typeface="Lucida Sans Unicode" pitchFamily="34" charset="0"/>
                <a:cs typeface="Tahoma" pitchFamily="34" charset="0"/>
              </a:rPr>
              <a:t> </a:t>
            </a:r>
            <a:r>
              <a:rPr altLang="cs-CZ" sz="2600" dirty="0" err="1" smtClean="0">
                <a:latin typeface="Arial" pitchFamily="34" charset="0"/>
                <a:ea typeface="Lucida Sans Unicode" pitchFamily="34" charset="0"/>
                <a:cs typeface="Tahoma" pitchFamily="34" charset="0"/>
              </a:rPr>
              <a:t>synagoga</a:t>
            </a:r>
            <a:r>
              <a:rPr altLang="cs-CZ" sz="2600" dirty="0" smtClean="0">
                <a:latin typeface="Arial" pitchFamily="34" charset="0"/>
                <a:ea typeface="Lucida Sans Unicode" pitchFamily="34" charset="0"/>
                <a:cs typeface="Tahoma" pitchFamily="34" charset="0"/>
              </a:rPr>
              <a:t> </a:t>
            </a:r>
            <a:r>
              <a:rPr altLang="cs-CZ" sz="2600" dirty="0" err="1" smtClean="0">
                <a:latin typeface="Arial" pitchFamily="34" charset="0"/>
                <a:ea typeface="Lucida Sans Unicode" pitchFamily="34" charset="0"/>
                <a:cs typeface="Tahoma" pitchFamily="34" charset="0"/>
              </a:rPr>
              <a:t>stála</a:t>
            </a:r>
            <a:r>
              <a:rPr altLang="cs-CZ" sz="2600" dirty="0" smtClean="0">
                <a:latin typeface="Arial" pitchFamily="34" charset="0"/>
                <a:ea typeface="Lucida Sans Unicode" pitchFamily="34" charset="0"/>
                <a:cs typeface="Tahoma" pitchFamily="34" charset="0"/>
              </a:rPr>
              <a:t>?</a:t>
            </a:r>
          </a:p>
          <a:p>
            <a:pPr eaLnBrk="1"/>
            <a:r>
              <a:rPr altLang="cs-CZ" sz="2600" dirty="0" smtClean="0">
                <a:latin typeface="Arial" pitchFamily="34" charset="0"/>
                <a:ea typeface="Lucida Sans Unicode" pitchFamily="34" charset="0"/>
                <a:cs typeface="Tahoma" pitchFamily="34" charset="0"/>
              </a:rPr>
              <a:t>3/ </a:t>
            </a:r>
            <a:r>
              <a:rPr altLang="cs-CZ" sz="2600" dirty="0" err="1" smtClean="0">
                <a:latin typeface="Arial" pitchFamily="34" charset="0"/>
                <a:ea typeface="Lucida Sans Unicode" pitchFamily="34" charset="0"/>
                <a:cs typeface="Tahoma" pitchFamily="34" charset="0"/>
              </a:rPr>
              <a:t>Kde</a:t>
            </a:r>
            <a:r>
              <a:rPr altLang="cs-CZ" sz="2600" dirty="0" smtClean="0">
                <a:latin typeface="Arial" pitchFamily="34" charset="0"/>
                <a:ea typeface="Lucida Sans Unicode" pitchFamily="34" charset="0"/>
                <a:cs typeface="Tahoma" pitchFamily="34" charset="0"/>
              </a:rPr>
              <a:t> </a:t>
            </a:r>
            <a:r>
              <a:rPr altLang="cs-CZ" sz="2600" dirty="0" err="1" smtClean="0">
                <a:latin typeface="Arial" pitchFamily="34" charset="0"/>
                <a:ea typeface="Lucida Sans Unicode" pitchFamily="34" charset="0"/>
                <a:cs typeface="Tahoma" pitchFamily="34" charset="0"/>
              </a:rPr>
              <a:t>budeme</a:t>
            </a:r>
            <a:r>
              <a:rPr altLang="cs-CZ" sz="2600" dirty="0" smtClean="0">
                <a:latin typeface="Arial" pitchFamily="34" charset="0"/>
                <a:ea typeface="Lucida Sans Unicode" pitchFamily="34" charset="0"/>
                <a:cs typeface="Tahoma" pitchFamily="34" charset="0"/>
              </a:rPr>
              <a:t> </a:t>
            </a:r>
            <a:r>
              <a:rPr altLang="cs-CZ" sz="2600" dirty="0" err="1" smtClean="0">
                <a:latin typeface="Arial" pitchFamily="34" charset="0"/>
                <a:ea typeface="Lucida Sans Unicode" pitchFamily="34" charset="0"/>
                <a:cs typeface="Tahoma" pitchFamily="34" charset="0"/>
              </a:rPr>
              <a:t>hledat</a:t>
            </a:r>
            <a:r>
              <a:rPr altLang="cs-CZ" sz="2600" dirty="0" smtClean="0">
                <a:latin typeface="Arial" pitchFamily="34" charset="0"/>
                <a:ea typeface="Lucida Sans Unicode" pitchFamily="34" charset="0"/>
                <a:cs typeface="Tahoma" pitchFamily="34" charset="0"/>
              </a:rPr>
              <a:t> </a:t>
            </a:r>
            <a:r>
              <a:rPr altLang="cs-CZ" sz="2600" dirty="0" err="1" smtClean="0">
                <a:latin typeface="Arial" pitchFamily="34" charset="0"/>
                <a:ea typeface="Lucida Sans Unicode" pitchFamily="34" charset="0"/>
                <a:cs typeface="Tahoma" pitchFamily="34" charset="0"/>
              </a:rPr>
              <a:t>atiku</a:t>
            </a:r>
            <a:r>
              <a:rPr altLang="cs-CZ" sz="2600" dirty="0" smtClean="0">
                <a:latin typeface="Arial" pitchFamily="34" charset="0"/>
                <a:ea typeface="Lucida Sans Unicode" pitchFamily="34" charset="0"/>
                <a:cs typeface="Tahoma" pitchFamily="34" charset="0"/>
              </a:rPr>
              <a:t> a k </a:t>
            </a:r>
            <a:r>
              <a:rPr altLang="cs-CZ" sz="2600" dirty="0" err="1" smtClean="0">
                <a:latin typeface="Arial" pitchFamily="34" charset="0"/>
                <a:ea typeface="Lucida Sans Unicode" pitchFamily="34" charset="0"/>
                <a:cs typeface="Tahoma" pitchFamily="34" charset="0"/>
              </a:rPr>
              <a:t>čemu</a:t>
            </a:r>
            <a:r>
              <a:rPr altLang="cs-CZ" sz="2600" dirty="0" smtClean="0">
                <a:latin typeface="Arial" pitchFamily="34" charset="0"/>
                <a:ea typeface="Lucida Sans Unicode" pitchFamily="34" charset="0"/>
                <a:cs typeface="Tahoma" pitchFamily="34" charset="0"/>
              </a:rPr>
              <a:t> </a:t>
            </a:r>
            <a:r>
              <a:rPr altLang="cs-CZ" sz="2600" dirty="0" err="1" smtClean="0">
                <a:latin typeface="Arial" pitchFamily="34" charset="0"/>
                <a:ea typeface="Lucida Sans Unicode" pitchFamily="34" charset="0"/>
                <a:cs typeface="Tahoma" pitchFamily="34" charset="0"/>
              </a:rPr>
              <a:t>sloužila</a:t>
            </a:r>
            <a:r>
              <a:rPr altLang="cs-CZ" sz="2600" dirty="0" smtClean="0">
                <a:latin typeface="Arial" pitchFamily="34" charset="0"/>
                <a:ea typeface="Lucida Sans Unicode" pitchFamily="34" charset="0"/>
                <a:cs typeface="Tahoma" pitchFamily="34" charset="0"/>
              </a:rPr>
              <a:t>?</a:t>
            </a:r>
          </a:p>
          <a:p>
            <a:pPr eaLnBrk="1"/>
            <a:r>
              <a:rPr altLang="cs-CZ" sz="2600" dirty="0" smtClean="0">
                <a:latin typeface="Arial" pitchFamily="34" charset="0"/>
                <a:ea typeface="Lucida Sans Unicode" pitchFamily="34" charset="0"/>
                <a:cs typeface="Tahoma" pitchFamily="34" charset="0"/>
              </a:rPr>
              <a:t>4/ </a:t>
            </a:r>
            <a:r>
              <a:rPr altLang="cs-CZ" sz="2600" dirty="0" err="1" smtClean="0">
                <a:latin typeface="Arial" pitchFamily="34" charset="0"/>
                <a:ea typeface="Lucida Sans Unicode" pitchFamily="34" charset="0"/>
                <a:cs typeface="Tahoma" pitchFamily="34" charset="0"/>
              </a:rPr>
              <a:t>Navštívili</a:t>
            </a:r>
            <a:r>
              <a:rPr altLang="cs-CZ" sz="2600" dirty="0" smtClean="0">
                <a:latin typeface="Arial" pitchFamily="34" charset="0"/>
                <a:ea typeface="Lucida Sans Unicode" pitchFamily="34" charset="0"/>
                <a:cs typeface="Tahoma" pitchFamily="34" charset="0"/>
              </a:rPr>
              <a:t> </a:t>
            </a:r>
            <a:r>
              <a:rPr altLang="cs-CZ" sz="2600" dirty="0" err="1" smtClean="0">
                <a:latin typeface="Arial" pitchFamily="34" charset="0"/>
                <a:ea typeface="Lucida Sans Unicode" pitchFamily="34" charset="0"/>
                <a:cs typeface="Tahoma" pitchFamily="34" charset="0"/>
              </a:rPr>
              <a:t>jste</a:t>
            </a:r>
            <a:r>
              <a:rPr altLang="cs-CZ" sz="2600" dirty="0" smtClean="0">
                <a:latin typeface="Arial" pitchFamily="34" charset="0"/>
                <a:ea typeface="Lucida Sans Unicode" pitchFamily="34" charset="0"/>
                <a:cs typeface="Tahoma" pitchFamily="34" charset="0"/>
              </a:rPr>
              <a:t> </a:t>
            </a:r>
            <a:r>
              <a:rPr altLang="cs-CZ" sz="2600" dirty="0" err="1" smtClean="0">
                <a:latin typeface="Arial" pitchFamily="34" charset="0"/>
                <a:ea typeface="Lucida Sans Unicode" pitchFamily="34" charset="0"/>
                <a:cs typeface="Tahoma" pitchFamily="34" charset="0"/>
              </a:rPr>
              <a:t>některou</a:t>
            </a:r>
            <a:r>
              <a:rPr altLang="cs-CZ" sz="2600" dirty="0" smtClean="0">
                <a:latin typeface="Arial" pitchFamily="34" charset="0"/>
                <a:ea typeface="Lucida Sans Unicode" pitchFamily="34" charset="0"/>
                <a:cs typeface="Tahoma" pitchFamily="34" charset="0"/>
              </a:rPr>
              <a:t> z </a:t>
            </a:r>
            <a:r>
              <a:rPr altLang="cs-CZ" sz="2600" dirty="0" err="1" smtClean="0">
                <a:latin typeface="Arial" pitchFamily="34" charset="0"/>
                <a:ea typeface="Lucida Sans Unicode" pitchFamily="34" charset="0"/>
                <a:cs typeface="Tahoma" pitchFamily="34" charset="0"/>
              </a:rPr>
              <a:t>výstav</a:t>
            </a:r>
            <a:r>
              <a:rPr altLang="cs-CZ" sz="2600" dirty="0" smtClean="0">
                <a:latin typeface="Arial" pitchFamily="34" charset="0"/>
                <a:ea typeface="Lucida Sans Unicode" pitchFamily="34" charset="0"/>
                <a:cs typeface="Tahoma" pitchFamily="34" charset="0"/>
              </a:rPr>
              <a:t> </a:t>
            </a:r>
            <a:r>
              <a:rPr altLang="cs-CZ" sz="2600" dirty="0" err="1" smtClean="0">
                <a:latin typeface="Arial" pitchFamily="34" charset="0"/>
                <a:ea typeface="Lucida Sans Unicode" pitchFamily="34" charset="0"/>
                <a:cs typeface="Tahoma" pitchFamily="34" charset="0"/>
              </a:rPr>
              <a:t>ve</a:t>
            </a:r>
            <a:r>
              <a:rPr altLang="cs-CZ" sz="2600" dirty="0" smtClean="0">
                <a:latin typeface="Arial" pitchFamily="34" charset="0"/>
                <a:ea typeface="Lucida Sans Unicode" pitchFamily="34" charset="0"/>
                <a:cs typeface="Tahoma" pitchFamily="34" charset="0"/>
              </a:rPr>
              <a:t> </a:t>
            </a:r>
            <a:r>
              <a:rPr altLang="cs-CZ" sz="2600" dirty="0" err="1" smtClean="0">
                <a:latin typeface="Arial" pitchFamily="34" charset="0"/>
                <a:ea typeface="Lucida Sans Unicode" pitchFamily="34" charset="0"/>
                <a:cs typeface="Tahoma" pitchFamily="34" charset="0"/>
              </a:rPr>
              <a:t>Wortnerově</a:t>
            </a:r>
            <a:r>
              <a:rPr altLang="cs-CZ" sz="2600" dirty="0" smtClean="0">
                <a:latin typeface="Arial" pitchFamily="34" charset="0"/>
                <a:ea typeface="Lucida Sans Unicode" pitchFamily="34" charset="0"/>
                <a:cs typeface="Tahoma" pitchFamily="34" charset="0"/>
              </a:rPr>
              <a:t> </a:t>
            </a:r>
            <a:r>
              <a:rPr altLang="cs-CZ" sz="2600" dirty="0" err="1" smtClean="0">
                <a:latin typeface="Arial" pitchFamily="34" charset="0"/>
                <a:ea typeface="Lucida Sans Unicode" pitchFamily="34" charset="0"/>
                <a:cs typeface="Tahoma" pitchFamily="34" charset="0"/>
              </a:rPr>
              <a:t>domě</a:t>
            </a:r>
            <a:r>
              <a:rPr altLang="cs-CZ" sz="2600" dirty="0" smtClean="0">
                <a:latin typeface="Arial" pitchFamily="34" charset="0"/>
                <a:ea typeface="Lucida Sans Unicode" pitchFamily="34" charset="0"/>
                <a:cs typeface="Tahoma" pitchFamily="34" charset="0"/>
              </a:rPr>
              <a:t>? </a:t>
            </a:r>
            <a:r>
              <a:rPr altLang="cs-CZ" sz="2600" dirty="0" err="1" smtClean="0">
                <a:latin typeface="Arial" pitchFamily="34" charset="0"/>
                <a:ea typeface="Lucida Sans Unicode" pitchFamily="34" charset="0"/>
                <a:cs typeface="Tahoma" pitchFamily="34" charset="0"/>
              </a:rPr>
              <a:t>Kde</a:t>
            </a:r>
            <a:r>
              <a:rPr altLang="cs-CZ" sz="2600" dirty="0" smtClean="0">
                <a:latin typeface="Arial" pitchFamily="34" charset="0"/>
                <a:ea typeface="Lucida Sans Unicode" pitchFamily="34" charset="0"/>
                <a:cs typeface="Tahoma" pitchFamily="34" charset="0"/>
              </a:rPr>
              <a:t> je </a:t>
            </a:r>
            <a:r>
              <a:rPr altLang="cs-CZ" sz="2600" dirty="0" err="1" smtClean="0">
                <a:latin typeface="Arial" pitchFamily="34" charset="0"/>
                <a:ea typeface="Lucida Sans Unicode" pitchFamily="34" charset="0"/>
                <a:cs typeface="Tahoma" pitchFamily="34" charset="0"/>
              </a:rPr>
              <a:t>hlavní</a:t>
            </a:r>
            <a:r>
              <a:rPr altLang="cs-CZ" sz="2600" dirty="0" smtClean="0">
                <a:latin typeface="Arial" pitchFamily="34" charset="0"/>
                <a:ea typeface="Lucida Sans Unicode" pitchFamily="34" charset="0"/>
                <a:cs typeface="Tahoma" pitchFamily="34" charset="0"/>
              </a:rPr>
              <a:t> </a:t>
            </a:r>
            <a:r>
              <a:rPr altLang="cs-CZ" sz="2600" dirty="0" err="1" smtClean="0">
                <a:latin typeface="Arial" pitchFamily="34" charset="0"/>
                <a:ea typeface="Lucida Sans Unicode" pitchFamily="34" charset="0"/>
                <a:cs typeface="Tahoma" pitchFamily="34" charset="0"/>
              </a:rPr>
              <a:t>sídlo</a:t>
            </a:r>
            <a:r>
              <a:rPr altLang="cs-CZ" sz="2600" dirty="0" smtClean="0">
                <a:latin typeface="Arial" pitchFamily="34" charset="0"/>
                <a:ea typeface="Lucida Sans Unicode" pitchFamily="34" charset="0"/>
                <a:cs typeface="Tahoma" pitchFamily="34" charset="0"/>
              </a:rPr>
              <a:t> </a:t>
            </a:r>
            <a:r>
              <a:rPr altLang="cs-CZ" sz="2600" dirty="0" err="1" smtClean="0">
                <a:latin typeface="Arial" pitchFamily="34" charset="0"/>
                <a:ea typeface="Lucida Sans Unicode" pitchFamily="34" charset="0"/>
                <a:cs typeface="Tahoma" pitchFamily="34" charset="0"/>
              </a:rPr>
              <a:t>Alšovy</a:t>
            </a:r>
            <a:r>
              <a:rPr altLang="cs-CZ" sz="2600" dirty="0" smtClean="0">
                <a:latin typeface="Arial" pitchFamily="34" charset="0"/>
                <a:ea typeface="Lucida Sans Unicode" pitchFamily="34" charset="0"/>
                <a:cs typeface="Tahoma" pitchFamily="34" charset="0"/>
              </a:rPr>
              <a:t> </a:t>
            </a:r>
            <a:r>
              <a:rPr altLang="cs-CZ" sz="2600" dirty="0" err="1" smtClean="0">
                <a:latin typeface="Arial" pitchFamily="34" charset="0"/>
                <a:ea typeface="Lucida Sans Unicode" pitchFamily="34" charset="0"/>
                <a:cs typeface="Tahoma" pitchFamily="34" charset="0"/>
              </a:rPr>
              <a:t>jihočeské</a:t>
            </a:r>
            <a:r>
              <a:rPr altLang="cs-CZ" sz="2600" dirty="0" smtClean="0">
                <a:latin typeface="Arial" pitchFamily="34" charset="0"/>
                <a:ea typeface="Lucida Sans Unicode" pitchFamily="34" charset="0"/>
                <a:cs typeface="Tahoma" pitchFamily="34" charset="0"/>
              </a:rPr>
              <a:t> </a:t>
            </a:r>
            <a:r>
              <a:rPr altLang="cs-CZ" sz="2600" dirty="0" err="1" smtClean="0">
                <a:latin typeface="Arial" pitchFamily="34" charset="0"/>
                <a:ea typeface="Lucida Sans Unicode" pitchFamily="34" charset="0"/>
                <a:cs typeface="Tahoma" pitchFamily="34" charset="0"/>
              </a:rPr>
              <a:t>galerie</a:t>
            </a:r>
            <a:r>
              <a:rPr altLang="cs-CZ" sz="2600" dirty="0" smtClean="0">
                <a:latin typeface="Arial" pitchFamily="34" charset="0"/>
                <a:ea typeface="Lucida Sans Unicode" pitchFamily="34" charset="0"/>
                <a:cs typeface="Tahoma" pitchFamily="34" charset="0"/>
              </a:rPr>
              <a:t> a </a:t>
            </a:r>
            <a:r>
              <a:rPr altLang="cs-CZ" sz="2600" dirty="0" err="1" smtClean="0">
                <a:latin typeface="Arial" pitchFamily="34" charset="0"/>
                <a:ea typeface="Lucida Sans Unicode" pitchFamily="34" charset="0"/>
                <a:cs typeface="Tahoma" pitchFamily="34" charset="0"/>
              </a:rPr>
              <a:t>jakými</a:t>
            </a:r>
            <a:r>
              <a:rPr altLang="cs-CZ" sz="2600" dirty="0" smtClean="0">
                <a:latin typeface="Arial" pitchFamily="34" charset="0"/>
                <a:ea typeface="Lucida Sans Unicode" pitchFamily="34" charset="0"/>
                <a:cs typeface="Tahoma" pitchFamily="34" charset="0"/>
              </a:rPr>
              <a:t> </a:t>
            </a:r>
            <a:r>
              <a:rPr altLang="cs-CZ" sz="2600" dirty="0" err="1" smtClean="0">
                <a:latin typeface="Arial" pitchFamily="34" charset="0"/>
                <a:ea typeface="Lucida Sans Unicode" pitchFamily="34" charset="0"/>
                <a:cs typeface="Tahoma" pitchFamily="34" charset="0"/>
              </a:rPr>
              <a:t>sbírkami</a:t>
            </a:r>
            <a:r>
              <a:rPr altLang="cs-CZ" sz="2600" dirty="0" smtClean="0">
                <a:latin typeface="Arial" pitchFamily="34" charset="0"/>
                <a:ea typeface="Lucida Sans Unicode" pitchFamily="34" charset="0"/>
                <a:cs typeface="Tahoma" pitchFamily="34" charset="0"/>
              </a:rPr>
              <a:t> se </a:t>
            </a:r>
            <a:r>
              <a:rPr altLang="cs-CZ" sz="2600" dirty="0" err="1" smtClean="0">
                <a:latin typeface="Arial" pitchFamily="34" charset="0"/>
                <a:ea typeface="Lucida Sans Unicode" pitchFamily="34" charset="0"/>
                <a:cs typeface="Tahoma" pitchFamily="34" charset="0"/>
              </a:rPr>
              <a:t>tato</a:t>
            </a:r>
            <a:r>
              <a:rPr altLang="cs-CZ" sz="2600" dirty="0" smtClean="0">
                <a:latin typeface="Arial" pitchFamily="34" charset="0"/>
                <a:ea typeface="Lucida Sans Unicode" pitchFamily="34" charset="0"/>
                <a:cs typeface="Tahoma" pitchFamily="34" charset="0"/>
              </a:rPr>
              <a:t> </a:t>
            </a:r>
            <a:r>
              <a:rPr altLang="cs-CZ" sz="2600" dirty="0" err="1" smtClean="0">
                <a:latin typeface="Arial" pitchFamily="34" charset="0"/>
                <a:ea typeface="Lucida Sans Unicode" pitchFamily="34" charset="0"/>
                <a:cs typeface="Tahoma" pitchFamily="34" charset="0"/>
              </a:rPr>
              <a:t>galerie</a:t>
            </a:r>
            <a:r>
              <a:rPr altLang="cs-CZ" sz="2600" dirty="0" smtClean="0">
                <a:latin typeface="Arial" pitchFamily="34" charset="0"/>
                <a:ea typeface="Lucida Sans Unicode" pitchFamily="34" charset="0"/>
                <a:cs typeface="Tahoma" pitchFamily="34" charset="0"/>
              </a:rPr>
              <a:t> </a:t>
            </a:r>
            <a:r>
              <a:rPr altLang="cs-CZ" sz="2600" dirty="0" err="1" smtClean="0">
                <a:latin typeface="Arial" pitchFamily="34" charset="0"/>
                <a:ea typeface="Lucida Sans Unicode" pitchFamily="34" charset="0"/>
                <a:cs typeface="Tahoma" pitchFamily="34" charset="0"/>
              </a:rPr>
              <a:t>může</a:t>
            </a:r>
            <a:r>
              <a:rPr altLang="cs-CZ" sz="2600" dirty="0" smtClean="0">
                <a:latin typeface="Arial" pitchFamily="34" charset="0"/>
                <a:ea typeface="Lucida Sans Unicode" pitchFamily="34" charset="0"/>
                <a:cs typeface="Tahoma" pitchFamily="34" charset="0"/>
              </a:rPr>
              <a:t> </a:t>
            </a:r>
            <a:r>
              <a:rPr altLang="cs-CZ" sz="2600" dirty="0" err="1" smtClean="0">
                <a:latin typeface="Arial" pitchFamily="34" charset="0"/>
                <a:ea typeface="Lucida Sans Unicode" pitchFamily="34" charset="0"/>
                <a:cs typeface="Tahoma" pitchFamily="34" charset="0"/>
              </a:rPr>
              <a:t>pochlubit</a:t>
            </a:r>
            <a:r>
              <a:rPr altLang="cs-CZ" sz="2600" dirty="0" smtClean="0">
                <a:latin typeface="Arial" pitchFamily="34" charset="0"/>
                <a:ea typeface="Lucida Sans Unicode" pitchFamily="34" charset="0"/>
                <a:cs typeface="Tahoma" pitchFamily="34" charset="0"/>
              </a:rPr>
              <a:t>?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Nadpis 1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>
              <a:spcBef>
                <a:spcPct val="0"/>
              </a:spcBef>
              <a:spcAft>
                <a:spcPct val="0"/>
              </a:spcAft>
            </a:pPr>
            <a:r>
              <a:rPr altLang="cs-CZ" smtClean="0">
                <a:latin typeface="Arial" pitchFamily="34" charset="0"/>
                <a:ea typeface="Lucida Sans Unicode" pitchFamily="34" charset="0"/>
                <a:cs typeface="Tahoma" pitchFamily="34" charset="0"/>
              </a:rPr>
              <a:t>Zdroje:</a:t>
            </a:r>
          </a:p>
        </p:txBody>
      </p:sp>
      <p:sp>
        <p:nvSpPr>
          <p:cNvPr id="34819" name="Zástupný symbol pro obsah 2"/>
          <p:cNvSpPr txBox="1">
            <a:spLocks noGrp="1"/>
          </p:cNvSpPr>
          <p:nvPr>
            <p:ph idx="1"/>
          </p:nvPr>
        </p:nvSpPr>
        <p:spPr>
          <a:xfrm>
            <a:off x="503238" y="1768475"/>
            <a:ext cx="9072562" cy="4989513"/>
          </a:xfrm>
        </p:spPr>
        <p:txBody>
          <a:bodyPr/>
          <a:lstStyle/>
          <a:p>
            <a:pPr eaLnBrk="1">
              <a:spcAft>
                <a:spcPts val="1413"/>
              </a:spcAft>
            </a:pPr>
            <a:r>
              <a:rPr altLang="cs-CZ" sz="2400" smtClean="0">
                <a:latin typeface="Arial" pitchFamily="34" charset="0"/>
                <a:ea typeface="Lucida Sans Unicode" pitchFamily="34" charset="0"/>
                <a:cs typeface="Tahoma" pitchFamily="34" charset="0"/>
              </a:rPr>
              <a:t>NOVOTNÝ, Miroslav. </a:t>
            </a:r>
            <a:r>
              <a:rPr altLang="cs-CZ" sz="2400" i="1" smtClean="0">
                <a:latin typeface="Arial" pitchFamily="34" charset="0"/>
                <a:ea typeface="Lucida Sans Unicode" pitchFamily="34" charset="0"/>
                <a:cs typeface="Tahoma" pitchFamily="34" charset="0"/>
              </a:rPr>
              <a:t>Encyklopedie Českých Budějovic</a:t>
            </a:r>
            <a:r>
              <a:rPr altLang="cs-CZ" sz="2400" smtClean="0">
                <a:latin typeface="Arial" pitchFamily="34" charset="0"/>
                <a:ea typeface="Lucida Sans Unicode" pitchFamily="34" charset="0"/>
                <a:cs typeface="Tahoma" pitchFamily="34" charset="0"/>
              </a:rPr>
              <a:t>. České Budějovice: Nebe, 2006, ISBN 80-239-6706-1 (VÁZ.). </a:t>
            </a:r>
          </a:p>
          <a:p>
            <a:pPr eaLnBrk="1">
              <a:spcAft>
                <a:spcPts val="1413"/>
              </a:spcAft>
            </a:pPr>
            <a:r>
              <a:rPr altLang="cs-CZ" sz="2400" smtClean="0">
                <a:latin typeface="Arial" pitchFamily="34" charset="0"/>
                <a:ea typeface="Lucida Sans Unicode" pitchFamily="34" charset="0"/>
                <a:cs typeface="Tahoma" pitchFamily="34" charset="0"/>
              </a:rPr>
              <a:t>Pavel, Jakub- Šamánková, Eva. České Budějovice. Praha: Odeon, 1979</a:t>
            </a:r>
          </a:p>
          <a:p>
            <a:pPr eaLnBrk="1">
              <a:spcAft>
                <a:spcPts val="1413"/>
              </a:spcAft>
            </a:pPr>
            <a:r>
              <a:rPr altLang="cs-CZ" sz="2400" smtClean="0">
                <a:latin typeface="Arial" pitchFamily="34" charset="0"/>
                <a:ea typeface="Lucida Sans Unicode" pitchFamily="34" charset="0"/>
                <a:cs typeface="Tahoma" pitchFamily="34" charset="0"/>
              </a:rPr>
              <a:t>Herout, Jaroslav. Staletí kolem nás. Praha: Panorama, 1981</a:t>
            </a:r>
          </a:p>
          <a:p>
            <a:pPr eaLnBrk="1">
              <a:spcAft>
                <a:spcPts val="1413"/>
              </a:spcAft>
            </a:pPr>
            <a:r>
              <a:rPr altLang="cs-CZ" sz="2400" smtClean="0">
                <a:latin typeface="Arial" pitchFamily="34" charset="0"/>
                <a:ea typeface="Lucida Sans Unicode" pitchFamily="34" charset="0"/>
                <a:cs typeface="Tahoma" pitchFamily="34" charset="0"/>
              </a:rPr>
              <a:t>Herout, Jaroslav. Jak poznávat kulturní památky. Praha: Mladá Fronta, 1986</a:t>
            </a:r>
          </a:p>
          <a:p>
            <a:pPr eaLnBrk="1">
              <a:spcAft>
                <a:spcPts val="1413"/>
              </a:spcAft>
            </a:pPr>
            <a:r>
              <a:rPr altLang="cs-CZ" sz="2400" smtClean="0">
                <a:latin typeface="Arial" pitchFamily="34" charset="0"/>
                <a:ea typeface="Lucida Sans Unicode" pitchFamily="34" charset="0"/>
                <a:cs typeface="Tahoma" pitchFamily="34" charset="0"/>
              </a:rPr>
              <a:t>Evidenční list nemovité kulturní památky, archiv Národního památkového ústavu, územního odborného pracoviště v Českých Budějovicích</a:t>
            </a:r>
          </a:p>
          <a:p>
            <a:pPr eaLnBrk="1">
              <a:spcAft>
                <a:spcPts val="1413"/>
              </a:spcAft>
            </a:pPr>
            <a:endParaRPr altLang="cs-CZ" sz="2400" smtClean="0">
              <a:latin typeface="Arial" pitchFamily="34" charset="0"/>
              <a:ea typeface="Lucida Sans Unicode" pitchFamily="34" charset="0"/>
              <a:cs typeface="Tahoma" pitchFamily="34" charset="0"/>
            </a:endParaRPr>
          </a:p>
        </p:txBody>
      </p:sp>
      <p:pic>
        <p:nvPicPr>
          <p:cNvPr id="34820" name="Picture 4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77188" y="546100"/>
            <a:ext cx="946150" cy="944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ýchozí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41</TotalTime>
  <Words>523</Words>
  <Application>Microsoft Office PowerPoint</Application>
  <PresentationFormat>Vlastní</PresentationFormat>
  <Paragraphs>57</Paragraphs>
  <Slides>16</Slides>
  <Notes>16</Notes>
  <HiddenSlides>0</HiddenSlides>
  <MMClips>0</MMClips>
  <ScaleCrop>false</ScaleCrop>
  <HeadingPairs>
    <vt:vector size="6" baseType="variant">
      <vt:variant>
        <vt:lpstr>Použitá písma</vt:lpstr>
      </vt:variant>
      <vt:variant>
        <vt:i4>7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24" baseType="lpstr">
      <vt:lpstr>Calibri</vt:lpstr>
      <vt:lpstr>Arial</vt:lpstr>
      <vt:lpstr>Lucida Sans Unicode</vt:lpstr>
      <vt:lpstr>Tahoma</vt:lpstr>
      <vt:lpstr>StarSymbol</vt:lpstr>
      <vt:lpstr>Times New Roman</vt:lpstr>
      <vt:lpstr>Wingdings</vt:lpstr>
      <vt:lpstr>Výchozí</vt:lpstr>
      <vt:lpstr>DIGITÁLNÍ UČEBNÍ MATERIÁL</vt:lpstr>
      <vt:lpstr>Wortnerův dům ulice U Černé věže, čp. 343/22</vt:lpstr>
      <vt:lpstr>Snímek 3</vt:lpstr>
      <vt:lpstr>Historie domu</vt:lpstr>
      <vt:lpstr>Popis budovy</vt:lpstr>
      <vt:lpstr>Snímek 6</vt:lpstr>
      <vt:lpstr>Snímek 7</vt:lpstr>
      <vt:lpstr>Popis budovy, prostory prvního patra</vt:lpstr>
      <vt:lpstr>Snímek 9</vt:lpstr>
      <vt:lpstr>Snímek 10</vt:lpstr>
      <vt:lpstr>Snímek 11</vt:lpstr>
      <vt:lpstr>Snímek 12</vt:lpstr>
      <vt:lpstr>Snímek 13</vt:lpstr>
      <vt:lpstr>Další budovy z období renesance v Českých Budějovicích</vt:lpstr>
      <vt:lpstr>Kontrolní otázky</vt:lpstr>
      <vt:lpstr>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DIGITÁLNÍ UČEBNÍ MATERIÁL</dc:title>
  <dc:creator>Frederica VanHelsing</dc:creator>
  <cp:lastModifiedBy>Dum</cp:lastModifiedBy>
  <cp:revision>9</cp:revision>
  <dcterms:created xsi:type="dcterms:W3CDTF">2014-03-16T14:28:43Z</dcterms:created>
  <dcterms:modified xsi:type="dcterms:W3CDTF">2014-03-28T16:38:06Z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nfo 1">
    <vt:lpwstr/>
  </property>
  <property fmtid="{D5CDD505-2E9C-101B-9397-08002B2CF9AE}" pid="3" name="Info 2">
    <vt:lpwstr/>
  </property>
  <property fmtid="{D5CDD505-2E9C-101B-9397-08002B2CF9AE}" pid="4" name="Info 3">
    <vt:lpwstr/>
  </property>
  <property fmtid="{D5CDD505-2E9C-101B-9397-08002B2CF9AE}" pid="5" name="Info 4">
    <vt:lpwstr/>
  </property>
</Properties>
</file>