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9" r:id="rId2"/>
    <p:sldId id="272" r:id="rId3"/>
    <p:sldId id="271" r:id="rId4"/>
    <p:sldId id="273" r:id="rId5"/>
    <p:sldId id="274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66" autoAdjust="0"/>
    <p:restoredTop sz="94660"/>
  </p:normalViewPr>
  <p:slideViewPr>
    <p:cSldViewPr>
      <p:cViewPr>
        <p:scale>
          <a:sx n="60" d="100"/>
          <a:sy n="60" d="100"/>
        </p:scale>
        <p:origin x="-1008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2CC249-B83F-461F-961F-5E37E3CD86AF}" type="datetimeFigureOut">
              <a:rPr lang="cs-CZ" smtClean="0"/>
              <a:t>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0F06ED-3474-4C4A-A0EA-776D4602FA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710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0F06ED-3474-4C4A-A0EA-776D4602FA1D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0F06ED-3474-4C4A-A0EA-776D4602FA1D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0F06ED-3474-4C4A-A0EA-776D4602FA1D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0F06ED-3474-4C4A-A0EA-776D4602FA1D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0F06ED-3474-4C4A-A0EA-776D4602FA1D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0F06ED-3474-4C4A-A0EA-776D4602FA1D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Urgence - stylizace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23. </a:t>
            </a:r>
            <a:r>
              <a:rPr lang="cs-CZ" smtClean="0"/>
              <a:t>11.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9065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URGENCE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784976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porušení kupní 	smlouvy, 			urgence, kupující, prodávající, stylizace v 				jednotlivých částech písemnosti. Obměny 				stylizace urgence.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pojmy  			a stylizaci urgence. Materiál je připraven 				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3852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URGENCE - STYLIZACE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URGENCE</a:t>
            </a:r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Druhá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394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URGENCE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5512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b="1" dirty="0">
                <a:solidFill>
                  <a:srgbClr val="FFC000"/>
                </a:solidFill>
              </a:rPr>
              <a:t>Ú</a:t>
            </a:r>
            <a:r>
              <a:rPr lang="cs-CZ" sz="2800" b="1" dirty="0" smtClean="0">
                <a:solidFill>
                  <a:srgbClr val="FFC000"/>
                </a:solidFill>
              </a:rPr>
              <a:t>vodní zdvořilostní fráze: </a:t>
            </a:r>
          </a:p>
          <a:p>
            <a:pPr marL="4572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Dosud jsme byli vždy spokojeni s Vaší přesností v plnění uzavřených kupních smluv. Nemile nás tedy ...</a:t>
            </a:r>
          </a:p>
          <a:p>
            <a:pPr marL="45720" indent="0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/>
              <a:t>Zatím jsme neměli žádné připomínky k Vašim dodávkám, a proto nás nemile překvapilo, že ani po telefonické urgenci nám dosud nedošla zásilka ...</a:t>
            </a:r>
          </a:p>
          <a:p>
            <a:r>
              <a:rPr lang="cs-CZ" dirty="0"/>
              <a:t> </a:t>
            </a:r>
            <a:r>
              <a:rPr lang="cs-CZ" dirty="0" smtClean="0"/>
              <a:t>Vždy jsme si cenili včasnosti Vašich dodávek. Jsme tedy překvapeni, že jste dosud neodeslali ...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449" y="4797152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4919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URGENCE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5512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Závěrečná fráze: </a:t>
            </a:r>
          </a:p>
          <a:p>
            <a:pPr marL="4572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Věříme, že uděláte vše pro to, aby se naše dosud dobré obchodní vztahy nenarušily.</a:t>
            </a:r>
          </a:p>
          <a:p>
            <a:pPr marL="45720" indent="0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/>
              <a:t>Věříme, že nový termín dodržíte a že naše dobrá spolupráce bude dále pokračovat.</a:t>
            </a:r>
          </a:p>
          <a:p>
            <a:r>
              <a:rPr lang="cs-CZ" dirty="0"/>
              <a:t> </a:t>
            </a:r>
            <a:r>
              <a:rPr lang="cs-CZ" dirty="0" smtClean="0"/>
              <a:t>Domníváme se, že k tomuto prodlení došlo jen pouhým nedopatřením a že další dodávky budete expedovat ve </a:t>
            </a:r>
            <a:r>
              <a:rPr lang="cs-CZ" smtClean="0"/>
              <a:t>sjednaném termínu.</a:t>
            </a:r>
            <a:endParaRPr lang="cs-CZ" dirty="0" smtClean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449" y="4797152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7553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404664"/>
            <a:ext cx="8136904" cy="547260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dirty="0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3345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543</TotalTime>
  <Words>431</Words>
  <Application>Microsoft Office PowerPoint</Application>
  <PresentationFormat>Předvádění na obrazovce (4:3)</PresentationFormat>
  <Paragraphs>57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URGENCE - STYLIZACE</vt:lpstr>
      <vt:lpstr>URGENCE - STYLIZACE</vt:lpstr>
      <vt:lpstr>URGENCE - STYLIZACE</vt:lpstr>
      <vt:lpstr>URGENCE - STYLIZACE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56</cp:revision>
  <dcterms:created xsi:type="dcterms:W3CDTF">2012-08-06T07:07:34Z</dcterms:created>
  <dcterms:modified xsi:type="dcterms:W3CDTF">2014-04-04T16:20:13Z</dcterms:modified>
</cp:coreProperties>
</file>