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67" r:id="rId2"/>
    <p:sldId id="268" r:id="rId3"/>
    <p:sldId id="269" r:id="rId4"/>
    <p:sldId id="270" r:id="rId5"/>
    <p:sldId id="271" r:id="rId6"/>
    <p:sldId id="272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66" autoAdjust="0"/>
    <p:restoredTop sz="94660"/>
  </p:normalViewPr>
  <p:slideViewPr>
    <p:cSldViewPr>
      <p:cViewPr>
        <p:scale>
          <a:sx n="50" d="100"/>
          <a:sy n="50" d="100"/>
        </p:scale>
        <p:origin x="-1296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51A73-3DA2-4B0F-A4A4-0686F5B85B7F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5DAA1-A93D-4497-BE30-5FCF62A3EA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851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5DAA1-A93D-4497-BE30-5FCF62A3EAD7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jitrenka@turist.trebic.c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hana.trmice@iol.cz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p&#345;&#237;klady%20OBK/Ov&#283;&#345;ovac&#237;%20test%20urgence%20&#269;.%201.rt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wmf"/><Relationship Id="rId5" Type="http://schemas.openxmlformats.org/officeDocument/2006/relationships/image" Target="../media/image1.jpeg"/><Relationship Id="rId4" Type="http://schemas.openxmlformats.org/officeDocument/2006/relationships/hyperlink" Target="../p&#345;&#237;klady%20OBK/Ov&#283;&#345;ovac&#237;%20test%20urgence%20&#269;.%202.rtf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				        písemnosti při porušení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Urgence – písemná práce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vytvoření: </a:t>
            </a:r>
            <a:r>
              <a:rPr lang="cs-CZ" dirty="0" smtClean="0"/>
              <a:t>23. </a:t>
            </a:r>
            <a:r>
              <a:rPr lang="cs-CZ" smtClean="0"/>
              <a:t>11. </a:t>
            </a:r>
            <a:r>
              <a:rPr lang="cs-CZ" dirty="0" smtClean="0"/>
              <a:t>2012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133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URGENCE – PÍSEMNÁ PRÁCE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68952" cy="482453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Druhy písemností </a:t>
            </a:r>
            <a:r>
              <a:rPr lang="cs-CZ" smtClean="0"/>
              <a:t>při porušení </a:t>
            </a:r>
            <a:r>
              <a:rPr lang="cs-CZ" dirty="0" smtClean="0"/>
              <a:t>kupních 				smluv, urgence, kupující, prodávající, 				inzerát, </a:t>
            </a:r>
            <a:r>
              <a:rPr lang="cs-CZ" dirty="0"/>
              <a:t>o</a:t>
            </a:r>
            <a:r>
              <a:rPr lang="cs-CZ" dirty="0" smtClean="0"/>
              <a:t>bměny stylizace urgence, příklady 			zadání písemnosti při uzavírání kupní 				smlouvy – urgence.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základní 				pojmy urgence. Materiál je připraven 				formou prezentace – písemná práce.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		        		myši a žáci si přes projekci provedou 				vypracování ověřovacího testu.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370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URGENCE – PÍSEMNÁ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   URGENCE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dirty="0" smtClean="0"/>
              <a:t>   REKLAMACE</a:t>
            </a:r>
            <a:endParaRPr lang="cs-CZ" sz="2400" dirty="0"/>
          </a:p>
          <a:p>
            <a:r>
              <a:rPr lang="cs-CZ" sz="2400" dirty="0" smtClean="0"/>
              <a:t>   UPOMÍNKY</a:t>
            </a:r>
            <a:endParaRPr lang="cs-CZ" sz="2400" dirty="0"/>
          </a:p>
          <a:p>
            <a:pPr lvl="1"/>
            <a:r>
              <a:rPr lang="cs-CZ" sz="2400" dirty="0" smtClean="0"/>
              <a:t>    První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Druhá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Pokus </a:t>
            </a:r>
            <a:r>
              <a:rPr lang="cs-CZ" sz="2400" dirty="0"/>
              <a:t>o </a:t>
            </a:r>
            <a:r>
              <a:rPr lang="cs-CZ" sz="2400" dirty="0" smtClean="0"/>
              <a:t>smír	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sarka.schuplerova\AppData\Local\Microsoft\Windows\Temporary Internet Files\Content.IE5\MVKSZD5S\MC90043382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90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105273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URGENCE – PÍSEMNÁ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974072"/>
            <a:ext cx="8712968" cy="5263240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Vypracujte danou písemnost na normalizovaný předtisk.</a:t>
            </a:r>
          </a:p>
          <a:p>
            <a:pPr marL="45720" indent="0" algn="ctr">
              <a:buNone/>
            </a:pPr>
            <a:endParaRPr lang="cs-CZ" sz="1100" dirty="0" smtClean="0">
              <a:solidFill>
                <a:srgbClr val="FFC000"/>
              </a:solidFill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/>
              <a:t>Vedoucí turistického oddílu Jitřenka (tel. a fax: </a:t>
            </a:r>
            <a:r>
              <a:rPr lang="cs-CZ" dirty="0" smtClean="0"/>
              <a:t>568 145 122</a:t>
            </a:r>
            <a:r>
              <a:rPr lang="cs-CZ" dirty="0"/>
              <a:t>, e-mail: </a:t>
            </a:r>
            <a:r>
              <a:rPr lang="cs-CZ" u="sng" dirty="0">
                <a:hlinkClick r:id="rId3"/>
              </a:rPr>
              <a:t>jitrenka@turist.trebic.cz</a:t>
            </a:r>
            <a:r>
              <a:rPr lang="cs-CZ" dirty="0"/>
              <a:t>) žádal objednávkou č. </a:t>
            </a:r>
            <a:r>
              <a:rPr lang="cs-CZ" dirty="0" smtClean="0"/>
              <a:t>161/2012 </a:t>
            </a:r>
            <a:r>
              <a:rPr lang="cs-CZ" dirty="0"/>
              <a:t>ze dne D – 20 u Jana Proseče, velkoobchod, maloobchod sportovními potřebami (675 21 </a:t>
            </a:r>
            <a:r>
              <a:rPr lang="cs-CZ" dirty="0" smtClean="0"/>
              <a:t>Okříšky, Jihlavská </a:t>
            </a:r>
            <a:r>
              <a:rPr lang="cs-CZ" dirty="0"/>
              <a:t>5), o dodání 20ks ultralehkých spacích pytlů a 12 dvoulůžkových stanů Montana. Ačkoliv prodejce v katalogu nabízel 15denní dodací lhůtu, zboží nebylo do dnešního dne doručeno. Odběratel proto žádá o sdělení, kdy bude jeho objednávka vyřízena, protože stany a spací pytle potřebuje ještě před zahájením turistické sezóny. Dopis zn. </a:t>
            </a:r>
            <a:r>
              <a:rPr lang="cs-CZ" dirty="0" smtClean="0"/>
              <a:t>272/2012 </a:t>
            </a:r>
            <a:r>
              <a:rPr lang="cs-CZ" dirty="0"/>
              <a:t>podepíše vedoucí turistického oddílu osobně; kopii objednávky přikládá. Vypracujte příslušnou písemnost.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600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589240"/>
            <a:ext cx="8424936" cy="126876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URGENCE – PÍSEMNÁ PRÁCE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52632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Vypracujte danou písemnost na normalizovaný předtisk.</a:t>
            </a:r>
          </a:p>
          <a:p>
            <a:pPr marL="45720" indent="0" algn="ctr">
              <a:buNone/>
            </a:pPr>
            <a:endParaRPr lang="cs-CZ" sz="2000" dirty="0" smtClean="0">
              <a:solidFill>
                <a:srgbClr val="FFC000"/>
              </a:solidFill>
            </a:endParaRPr>
          </a:p>
          <a:p>
            <a:pPr marL="502920" indent="-457200">
              <a:buFont typeface="+mj-lt"/>
              <a:buAutoNum type="arabicPeriod" startAt="2"/>
            </a:pPr>
            <a:r>
              <a:rPr lang="cs-CZ" dirty="0"/>
              <a:t>Majitel výrobní společnosti Hána </a:t>
            </a:r>
            <a:r>
              <a:rPr lang="cs-CZ" dirty="0" smtClean="0"/>
              <a:t>a </a:t>
            </a:r>
            <a:r>
              <a:rPr lang="cs-CZ" dirty="0"/>
              <a:t>syn, spol. s r. o. (tel. a fax</a:t>
            </a:r>
            <a:r>
              <a:rPr lang="cs-CZ"/>
              <a:t>: </a:t>
            </a:r>
            <a:r>
              <a:rPr lang="cs-CZ" smtClean="0"/>
              <a:t>475 521 933</a:t>
            </a:r>
            <a:r>
              <a:rPr lang="cs-CZ" dirty="0"/>
              <a:t>, e-mail: </a:t>
            </a:r>
            <a:r>
              <a:rPr lang="cs-CZ" u="sng" dirty="0">
                <a:hlinkClick r:id="rId3"/>
              </a:rPr>
              <a:t>hana.trmice@iol.cz</a:t>
            </a:r>
            <a:r>
              <a:rPr lang="cs-CZ" dirty="0"/>
              <a:t>), zasílá dopis adresovaný obchodnímu oddělení akciové společnosti Import </a:t>
            </a:r>
            <a:r>
              <a:rPr lang="cs-CZ" dirty="0" err="1"/>
              <a:t>Comp</a:t>
            </a:r>
            <a:r>
              <a:rPr lang="cs-CZ" dirty="0"/>
              <a:t>. (Keplerova 3, 400 04 Ústí nad Labem). Pan Hána zaslal dne D – 10 výrobci reklamaci dvoudveřových šatních skříní č. 604/2012/</a:t>
            </a:r>
            <a:r>
              <a:rPr lang="cs-CZ" dirty="0" err="1"/>
              <a:t>Há</a:t>
            </a:r>
            <a:r>
              <a:rPr lang="cs-CZ" dirty="0"/>
              <a:t>. Výrobce mu totiž dodal skříně jednodveřové, i když požadované výrobky označil jak názvem, tak výrobním číslem. na reklamaci dosud neobdržel odpověď. Vypracujte příslušnou písemnost a označte ji 635/2012/</a:t>
            </a:r>
            <a:r>
              <a:rPr lang="cs-CZ" dirty="0" err="1"/>
              <a:t>Há</a:t>
            </a:r>
            <a:r>
              <a:rPr lang="cs-CZ" dirty="0"/>
              <a:t>. 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33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877887" y="1628800"/>
            <a:ext cx="3694114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Vypracování:</a:t>
            </a:r>
          </a:p>
          <a:p>
            <a:pPr marL="0" indent="0">
              <a:buNone/>
            </a:pPr>
            <a:endParaRPr lang="cs-CZ" sz="2200" dirty="0" smtClean="0">
              <a:solidFill>
                <a:srgbClr val="FFC000"/>
              </a:solidFill>
            </a:endParaRPr>
          </a:p>
          <a:p>
            <a:r>
              <a:rPr lang="cs-CZ" sz="2200" dirty="0" smtClean="0"/>
              <a:t> zadání č. 1 -	  </a:t>
            </a:r>
            <a:r>
              <a:rPr lang="cs-CZ" sz="2200" dirty="0" smtClean="0">
                <a:solidFill>
                  <a:schemeClr val="accent3">
                    <a:lumMod val="50000"/>
                  </a:schemeClr>
                </a:solidFill>
                <a:hlinkClick r:id="rId3" action="ppaction://hlinkfile"/>
              </a:rPr>
              <a:t>obr. 3</a:t>
            </a:r>
            <a:endParaRPr lang="cs-CZ" sz="2200" dirty="0" smtClean="0"/>
          </a:p>
          <a:p>
            <a:r>
              <a:rPr lang="cs-CZ" sz="2200" dirty="0" smtClean="0"/>
              <a:t> zadání č. 2 -  </a:t>
            </a:r>
            <a:r>
              <a:rPr lang="cs-CZ" sz="2200" dirty="0">
                <a:solidFill>
                  <a:schemeClr val="accent3">
                    <a:lumMod val="50000"/>
                  </a:schemeClr>
                </a:solidFill>
                <a:hlinkClick r:id="rId4" action="ppaction://hlinkfile"/>
              </a:rPr>
              <a:t>obr. </a:t>
            </a:r>
            <a:r>
              <a:rPr lang="cs-CZ" sz="2200" dirty="0" smtClean="0">
                <a:solidFill>
                  <a:schemeClr val="accent3">
                    <a:lumMod val="50000"/>
                  </a:schemeClr>
                </a:solidFill>
                <a:hlinkClick r:id="rId4" action="ppaction://hlinkfile"/>
              </a:rPr>
              <a:t>4</a:t>
            </a:r>
            <a:endParaRPr lang="cs-CZ" sz="2200" dirty="0"/>
          </a:p>
          <a:p>
            <a:pPr marL="0" indent="0">
              <a:buNone/>
            </a:pPr>
            <a:endParaRPr lang="cs-CZ" sz="2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27268" y="5085184"/>
            <a:ext cx="7805172" cy="1296143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URGENCE – PÍSEMNÁ PRÁCE</a:t>
            </a:r>
          </a:p>
        </p:txBody>
      </p:sp>
      <p:pic>
        <p:nvPicPr>
          <p:cNvPr id="7" name="Obrázek 3" descr="Logo EU penize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arka.schuplerova\AppData\Local\Microsoft\Windows\Temporary Internet Files\Content.IE5\MVKSZD5S\MC9004244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95377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33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136904" cy="519123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</a:t>
            </a:r>
            <a:r>
              <a:rPr lang="cs-CZ" dirty="0" smtClean="0"/>
              <a:t>komunikaci</a:t>
            </a:r>
          </a:p>
          <a:p>
            <a:r>
              <a:rPr lang="cs-CZ" dirty="0" smtClean="0"/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3345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526</TotalTime>
  <Words>374</Words>
  <Application>Microsoft Office PowerPoint</Application>
  <PresentationFormat>Předvádění na obrazovce (4:3)</PresentationFormat>
  <Paragraphs>57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průvodní list</vt:lpstr>
      <vt:lpstr>URGENCE – PÍSEMNÁ PRÁCE</vt:lpstr>
      <vt:lpstr>URGENCE – PÍSEMNÁ PRÁCE</vt:lpstr>
      <vt:lpstr>URGENCE – PÍSEMNÁ PRÁCE</vt:lpstr>
      <vt:lpstr>URGENCE – PÍSEMNÁ PRÁCE</vt:lpstr>
      <vt:lpstr>URGENCE – PÍSEMNÁ PRÁCE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54</cp:revision>
  <dcterms:created xsi:type="dcterms:W3CDTF">2012-08-06T07:07:34Z</dcterms:created>
  <dcterms:modified xsi:type="dcterms:W3CDTF">2014-04-04T16:27:56Z</dcterms:modified>
</cp:coreProperties>
</file>