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6" r:id="rId2"/>
    <p:sldId id="257" r:id="rId3"/>
    <p:sldId id="263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77" autoAdjust="0"/>
    <p:restoredTop sz="94660"/>
  </p:normalViewPr>
  <p:slideViewPr>
    <p:cSldViewPr>
      <p:cViewPr>
        <p:scale>
          <a:sx n="80" d="100"/>
          <a:sy n="80" d="100"/>
        </p:scale>
        <p:origin x="-1386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A4E7B4-7CA3-4107-9F69-70C74133BC02}" type="datetimeFigureOut">
              <a:rPr lang="cs-CZ" smtClean="0"/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D43E21-DF14-4364-A3F3-89621706B7C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43E21-DF14-4364-A3F3-89621706B7C6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43E21-DF14-4364-A3F3-89621706B7C6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43E21-DF14-4364-A3F3-89621706B7C6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43E21-DF14-4364-A3F3-89621706B7C6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43E21-DF14-4364-A3F3-89621706B7C6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43E21-DF14-4364-A3F3-89621706B7C6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D43E21-DF14-4364-A3F3-89621706B7C6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dd@uvaly.cz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../p&#345;&#237;klady%20OBK/Procvi&#269;ov&#225;n&#237;%20reklamace%20&#269;.%201.rtf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.wmf"/><Relationship Id="rId5" Type="http://schemas.openxmlformats.org/officeDocument/2006/relationships/image" Target="../media/image1.jpeg"/><Relationship Id="rId4" Type="http://schemas.openxmlformats.org/officeDocument/2006/relationships/hyperlink" Target="../p&#345;&#237;klady%20OBK/Procvi&#269;ov&#225;n&#237;%20reklamace%20&#269;.%202.rtf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porušení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Reklamace - příklady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24</a:t>
            </a:r>
            <a:r>
              <a:rPr lang="cs-CZ" dirty="0" smtClean="0"/>
              <a:t>. 11. </a:t>
            </a:r>
            <a:r>
              <a:rPr lang="cs-CZ" smtClean="0"/>
              <a:t>2012</a:t>
            </a:r>
            <a:endParaRPr lang="cs-CZ" dirty="0" smtClean="0"/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06259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REKLAMACE - PŘÍKLADY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porušení kupní 					smlouvy, reklamace, kupující, prodávající, 				obměny stylizace reklamace, příklady zadání 			písemnosti při porušení kupní smlouvy – 				reklamace.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pojmy reklamace. Materiál je připraven 				formou 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56650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REKLAMACE - </a:t>
            </a:r>
            <a:r>
              <a:rPr lang="cs-CZ" sz="4000" dirty="0" smtClean="0"/>
              <a:t>PŘÍKLADY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dirty="0" smtClean="0"/>
              <a:t>   URGENCE</a:t>
            </a:r>
            <a:endParaRPr lang="cs-CZ" sz="2400" dirty="0"/>
          </a:p>
          <a:p>
            <a:r>
              <a:rPr lang="cs-CZ" sz="2400" dirty="0" smtClean="0"/>
              <a:t>   </a:t>
            </a:r>
            <a:r>
              <a:rPr lang="cs-CZ" sz="2400" b="1" dirty="0" smtClean="0">
                <a:solidFill>
                  <a:srgbClr val="FF0000"/>
                </a:solidFill>
              </a:rPr>
              <a:t>REKLAMACE</a:t>
            </a:r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dirty="0" smtClean="0"/>
              <a:t>   UPOMÍNKY</a:t>
            </a:r>
            <a:endParaRPr lang="cs-CZ" sz="2400" dirty="0"/>
          </a:p>
          <a:p>
            <a:pPr lvl="1"/>
            <a:r>
              <a:rPr lang="cs-CZ" sz="2400" dirty="0" smtClean="0"/>
              <a:t>    První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Druhá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Pokus </a:t>
            </a:r>
            <a:r>
              <a:rPr lang="cs-CZ" sz="2400" dirty="0"/>
              <a:t>o </a:t>
            </a:r>
            <a:r>
              <a:rPr lang="cs-CZ" sz="2400" dirty="0" smtClean="0"/>
              <a:t>smír	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:\Users\sarka.schuplerova\AppData\Local\Microsoft\Windows\Temporary Internet Files\Content.IE5\MVKSZD5S\MC9004338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56856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105273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REKLAMACE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526324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 na normalizovaný předtisk.</a:t>
            </a:r>
          </a:p>
          <a:p>
            <a:pPr marL="45720" indent="0" algn="ctr">
              <a:buNone/>
            </a:pPr>
            <a:endParaRPr lang="cs-CZ" sz="2000" dirty="0" smtClean="0">
              <a:solidFill>
                <a:srgbClr val="FFC000"/>
              </a:solidFill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/>
              <a:t>Jako vedoucí Cukrárny Betty (tel. a fax: </a:t>
            </a:r>
            <a:r>
              <a:rPr lang="cs-CZ" dirty="0" smtClean="0"/>
              <a:t>317 824 945</a:t>
            </a:r>
            <a:r>
              <a:rPr lang="cs-CZ" dirty="0"/>
              <a:t>) reklamujete dodávku vánočního zboží u expediční společnosti FRUIT-EXP., a. s. (</a:t>
            </a:r>
            <a:r>
              <a:rPr lang="cs-CZ" dirty="0" err="1"/>
              <a:t>Černoleská</a:t>
            </a:r>
            <a:r>
              <a:rPr lang="cs-CZ" dirty="0"/>
              <a:t> 1965, 256 01  Benešov</a:t>
            </a:r>
            <a:r>
              <a:rPr lang="cs-CZ" dirty="0" smtClean="0"/>
              <a:t>).         Dne </a:t>
            </a:r>
            <a:r>
              <a:rPr lang="cs-CZ" dirty="0"/>
              <a:t>D – 15 jste objednávkou č. 232/2012 objednali 50 ks Balíčků Milka s kravičkou. Místo těchto balíčků jste obdrželi Balíčky Milka s rukavicemi, pro které nemáte zajištěn odbyt, a hrozí nebezpečí, že se zboží do data spotřeby nepodaří prodat. </a:t>
            </a:r>
            <a:r>
              <a:rPr lang="cs-CZ" dirty="0" smtClean="0"/>
              <a:t>Žádáte </a:t>
            </a:r>
            <a:r>
              <a:rPr lang="cs-CZ" dirty="0"/>
              <a:t>o urychlenou nápravu. O rozdílu v dodávkách byl sepsán Zápis o vadách, jehož kopii přikládáte. Dopis zn. 125/2012 podepisujete osobně.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28486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8424936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REKLAMACE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526324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 na normalizovaný předtisk.</a:t>
            </a:r>
          </a:p>
          <a:p>
            <a:pPr marL="502920" indent="-457200">
              <a:buFont typeface="+mj-lt"/>
              <a:buAutoNum type="arabicPeriod" startAt="2"/>
            </a:pPr>
            <a:r>
              <a:rPr lang="cs-CZ" dirty="0" smtClean="0"/>
              <a:t>Jako </a:t>
            </a:r>
            <a:r>
              <a:rPr lang="cs-CZ" dirty="0"/>
              <a:t>pracovník/pracovnice Domova důchodců v Úvalech (tel.: </a:t>
            </a:r>
            <a:r>
              <a:rPr lang="cs-CZ" dirty="0" smtClean="0"/>
              <a:t>281 624 112</a:t>
            </a:r>
            <a:r>
              <a:rPr lang="cs-CZ" dirty="0"/>
              <a:t>, fax: 281198521, e-mail: </a:t>
            </a:r>
            <a:r>
              <a:rPr lang="cs-CZ" u="sng" dirty="0">
                <a:hlinkClick r:id="rId3"/>
              </a:rPr>
              <a:t>dd@uvaly.cz</a:t>
            </a:r>
            <a:r>
              <a:rPr lang="cs-CZ" dirty="0"/>
              <a:t>) se obracíte na oddělení reklamací komanditní společnosti EXTRA (Chlumecká 2320, 198 00 Praha 98) s reklamací zahradního </a:t>
            </a:r>
            <a:r>
              <a:rPr lang="cs-CZ" dirty="0" err="1" smtClean="0"/>
              <a:t>nábytku.Dle</a:t>
            </a:r>
            <a:r>
              <a:rPr lang="cs-CZ" dirty="0" smtClean="0"/>
              <a:t> </a:t>
            </a:r>
            <a:r>
              <a:rPr lang="cs-CZ" dirty="0"/>
              <a:t>katalogu společnosti jste dne </a:t>
            </a:r>
            <a:r>
              <a:rPr lang="cs-CZ" dirty="0" smtClean="0"/>
              <a:t>D-15 objednávkou č.498/2012 </a:t>
            </a:r>
            <a:r>
              <a:rPr lang="cs-CZ" dirty="0"/>
              <a:t>žádali dodat mj. 45 kusů stohovatelných židlí </a:t>
            </a:r>
            <a:r>
              <a:rPr lang="cs-CZ" dirty="0" err="1"/>
              <a:t>Kvatro</a:t>
            </a:r>
            <a:r>
              <a:rPr lang="cs-CZ" dirty="0"/>
              <a:t>. Místo nich jste obdrželi skládací židle, které jsou vratké, naprosto nevhodné pro seniory. O záměně byl sepsán Protokol o vadách, jehož kopii přikládáte. Žádáte o výměnu. Ostatní zahradní nábytek došel v pořádku a s jeho kvalitou jste spokojeni. Dopis zn. </a:t>
            </a:r>
            <a:r>
              <a:rPr lang="cs-CZ" dirty="0" smtClean="0"/>
              <a:t>521/2012 </a:t>
            </a:r>
            <a:r>
              <a:rPr lang="cs-CZ" dirty="0"/>
              <a:t>dnešního dne podepisuje hospodářka Zuzana Marešová.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59837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1628800"/>
            <a:ext cx="3694114" cy="28803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</a:t>
            </a:r>
            <a:r>
              <a:rPr lang="cs-CZ" sz="2400" dirty="0" smtClean="0"/>
              <a:t>zadání č. 1 -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hlinkClick r:id="rId3" action="ppaction://hlinkfile"/>
              </a:rPr>
              <a:t>obr. 5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 zadání č. 2 –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  <a:hlinkClick r:id="rId4" action="ppaction://hlinkfile"/>
              </a:rPr>
              <a:t>obr. 6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7268" y="5085184"/>
            <a:ext cx="7805172" cy="129614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REKLAMACE - PŘÍKLADY</a:t>
            </a:r>
          </a:p>
        </p:txBody>
      </p:sp>
      <p:pic>
        <p:nvPicPr>
          <p:cNvPr id="7" name="Obrázek 3" descr="Logo EU penize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C:\Users\sarka.schuplerova\AppData\Local\Microsoft\Windows\Temporary Internet Files\Content.IE5\MVKSZD5S\MC9004244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895377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12027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komunikaci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86903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460</TotalTime>
  <Words>365</Words>
  <Application>Microsoft Office PowerPoint</Application>
  <PresentationFormat>Předvádění na obrazovce (4:3)</PresentationFormat>
  <Paragraphs>56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REKLAMACE - PŘÍKLADY</vt:lpstr>
      <vt:lpstr>REKLAMACE - PŘÍKLADY</vt:lpstr>
      <vt:lpstr>REKLAMACE - PŘÍKLADY</vt:lpstr>
      <vt:lpstr>REKLAMACE - PŘÍKLADY</vt:lpstr>
      <vt:lpstr>REKLAMACE - PŘÍKLADY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52</cp:revision>
  <dcterms:created xsi:type="dcterms:W3CDTF">2012-08-06T07:07:34Z</dcterms:created>
  <dcterms:modified xsi:type="dcterms:W3CDTF">2013-06-20T06:00:12Z</dcterms:modified>
</cp:coreProperties>
</file>