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72" r:id="rId2"/>
    <p:sldId id="273" r:id="rId3"/>
    <p:sldId id="278" r:id="rId4"/>
    <p:sldId id="275" r:id="rId5"/>
    <p:sldId id="276" r:id="rId6"/>
    <p:sldId id="277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77" autoAdjust="0"/>
    <p:restoredTop sz="94660"/>
  </p:normalViewPr>
  <p:slideViewPr>
    <p:cSldViewPr>
      <p:cViewPr>
        <p:scale>
          <a:sx n="60" d="100"/>
          <a:sy n="60" d="100"/>
        </p:scale>
        <p:origin x="-912" y="2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2FD9A8-F323-43D9-B1DD-072EF5BBDE65}" type="datetimeFigureOut">
              <a:rPr lang="cs-CZ" smtClean="0"/>
              <a:t>4.4.2014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57E619-E339-4198-BABE-4B4E922327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633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7E619-E339-4198-BABE-4B4E922327EC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7E619-E339-4198-BABE-4B4E922327EC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7E619-E339-4198-BABE-4B4E922327EC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7E619-E339-4198-BABE-4B4E922327EC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7E619-E339-4198-BABE-4B4E922327EC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7E619-E339-4198-BABE-4B4E922327EC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7E619-E339-4198-BABE-4B4E922327EC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astro@iol.cz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skolka@zlinedu.cz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../p&#345;&#237;klady%20OBK/Ov&#283;&#345;ovac&#237;%20test%20reklamace%20&#269;.%201.rtf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.wmf"/><Relationship Id="rId5" Type="http://schemas.openxmlformats.org/officeDocument/2006/relationships/image" Target="../media/image1.jpeg"/><Relationship Id="rId4" Type="http://schemas.openxmlformats.org/officeDocument/2006/relationships/hyperlink" Target="../p&#345;&#237;klady%20OBK/Ov&#283;&#345;ovac&#237;%20test%20reklamace%20&#269;.%202.rtf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348880"/>
            <a:ext cx="9144000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porušení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Reklamace – písemná práce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24.11. </a:t>
            </a:r>
            <a:r>
              <a:rPr lang="cs-CZ" smtClean="0"/>
              <a:t>2012</a:t>
            </a:r>
            <a:endParaRPr lang="cs-CZ" dirty="0" smtClean="0"/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3793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REKLAMACE – PÍSEMNÁ PRÁCE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964488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 smtClean="0"/>
          </a:p>
          <a:p>
            <a:pPr marL="45720" indent="0">
              <a:buNone/>
            </a:pPr>
            <a:r>
              <a:rPr lang="cs-CZ" b="1" dirty="0" smtClean="0"/>
              <a:t>Klíčová </a:t>
            </a:r>
            <a:r>
              <a:rPr lang="cs-CZ" b="1" dirty="0"/>
              <a:t>slova:	</a:t>
            </a:r>
            <a:r>
              <a:rPr lang="cs-CZ" dirty="0"/>
              <a:t>Druhy písemností při </a:t>
            </a:r>
            <a:r>
              <a:rPr lang="cs-CZ" dirty="0" smtClean="0"/>
              <a:t>porušení kupní </a:t>
            </a:r>
            <a:r>
              <a:rPr lang="cs-CZ" dirty="0"/>
              <a:t>	</a:t>
            </a:r>
            <a:r>
              <a:rPr lang="cs-CZ" dirty="0" smtClean="0"/>
              <a:t>smlouvy, 			nabídka nevyžádaná, </a:t>
            </a:r>
            <a:r>
              <a:rPr lang="cs-CZ" dirty="0"/>
              <a:t>kupující, </a:t>
            </a:r>
            <a:r>
              <a:rPr lang="cs-CZ" dirty="0" smtClean="0"/>
              <a:t>prodávající</a:t>
            </a:r>
            <a:r>
              <a:rPr lang="cs-CZ" dirty="0"/>
              <a:t>, </a:t>
            </a:r>
            <a:r>
              <a:rPr lang="cs-CZ" dirty="0" smtClean="0"/>
              <a:t>				inzerát</a:t>
            </a:r>
            <a:r>
              <a:rPr lang="cs-CZ" dirty="0"/>
              <a:t>, obměny stylizace </a:t>
            </a:r>
            <a:r>
              <a:rPr lang="cs-CZ" dirty="0" smtClean="0"/>
              <a:t>reklamace, </a:t>
            </a:r>
            <a:r>
              <a:rPr lang="cs-CZ" dirty="0"/>
              <a:t>příklady </a:t>
            </a:r>
            <a:r>
              <a:rPr lang="cs-CZ" dirty="0" smtClean="0"/>
              <a:t>			zadání písemnosti </a:t>
            </a:r>
            <a:r>
              <a:rPr lang="cs-CZ" dirty="0"/>
              <a:t>při </a:t>
            </a:r>
            <a:r>
              <a:rPr lang="cs-CZ" dirty="0" smtClean="0"/>
              <a:t>porušení </a:t>
            </a:r>
            <a:r>
              <a:rPr lang="cs-CZ" dirty="0"/>
              <a:t>kupní smlouvy – </a:t>
            </a:r>
            <a:r>
              <a:rPr lang="cs-CZ" dirty="0" smtClean="0"/>
              <a:t>			reklamace.</a:t>
            </a:r>
            <a:endParaRPr lang="cs-CZ" dirty="0"/>
          </a:p>
          <a:p>
            <a:pPr marL="45720" indent="0">
              <a:buNone/>
            </a:pPr>
            <a:r>
              <a:rPr lang="cs-CZ" b="1" dirty="0" smtClean="0"/>
              <a:t>Anotace</a:t>
            </a:r>
            <a:r>
              <a:rPr lang="cs-CZ" b="1" dirty="0"/>
              <a:t>: </a:t>
            </a:r>
            <a:r>
              <a:rPr lang="cs-CZ" b="1" dirty="0" smtClean="0"/>
              <a:t>		</a:t>
            </a:r>
            <a:r>
              <a:rPr lang="cs-CZ" dirty="0" smtClean="0"/>
              <a:t>Vzdělávací </a:t>
            </a:r>
            <a:r>
              <a:rPr lang="cs-CZ" dirty="0"/>
              <a:t>materiál obsahuje základní 				pojmy </a:t>
            </a:r>
            <a:r>
              <a:rPr lang="cs-CZ" dirty="0" smtClean="0"/>
              <a:t>reklamace. </a:t>
            </a:r>
            <a:r>
              <a:rPr lang="cs-CZ" dirty="0"/>
              <a:t>Materiál je </a:t>
            </a:r>
            <a:r>
              <a:rPr lang="cs-CZ" dirty="0" smtClean="0"/>
              <a:t>připraven formou 			prezentace–písemná práce</a:t>
            </a:r>
            <a:r>
              <a:rPr lang="cs-CZ" dirty="0"/>
              <a:t>.</a:t>
            </a:r>
          </a:p>
          <a:p>
            <a:pPr marL="45720" indent="0">
              <a:buNone/>
            </a:pPr>
            <a:r>
              <a:rPr lang="cs-CZ" b="1" dirty="0" smtClean="0"/>
              <a:t>Metodické </a:t>
            </a:r>
            <a:r>
              <a:rPr lang="cs-CZ" b="1" dirty="0"/>
              <a:t>pokyny: 	</a:t>
            </a:r>
            <a:r>
              <a:rPr lang="cs-CZ" dirty="0"/>
              <a:t>Snímky prezentace najíždějí po kliknutí 		        		myši a žáci </a:t>
            </a:r>
            <a:r>
              <a:rPr lang="cs-CZ" dirty="0" smtClean="0"/>
              <a:t>si </a:t>
            </a:r>
            <a:r>
              <a:rPr lang="cs-CZ" dirty="0"/>
              <a:t>přes projekci provedou 				vypracování ověřovacího testu.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1203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REKLAMACE </a:t>
            </a:r>
            <a:r>
              <a:rPr lang="cs-CZ" sz="4000" dirty="0" smtClean="0"/>
              <a:t>– PÍSEMNÁ PRÁCE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dirty="0" smtClean="0"/>
              <a:t>   URGENCE</a:t>
            </a:r>
            <a:endParaRPr lang="cs-CZ" sz="2400" dirty="0"/>
          </a:p>
          <a:p>
            <a:r>
              <a:rPr lang="cs-CZ" sz="2400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REKLAMACE</a:t>
            </a:r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dirty="0" smtClean="0"/>
              <a:t>   UPOMÍNKY</a:t>
            </a:r>
            <a:endParaRPr lang="cs-CZ" sz="2400" dirty="0"/>
          </a:p>
          <a:p>
            <a:pPr lvl="1"/>
            <a:r>
              <a:rPr lang="cs-CZ" sz="2400" dirty="0" smtClean="0"/>
              <a:t>    První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Druhá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Pokus </a:t>
            </a:r>
            <a:r>
              <a:rPr lang="cs-CZ" sz="2400" dirty="0"/>
              <a:t>o </a:t>
            </a:r>
            <a:r>
              <a:rPr lang="cs-CZ" sz="2400" dirty="0" smtClean="0"/>
              <a:t>smír	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:\Users\sarka.schuplerova\AppData\Local\Microsoft\Windows\Temporary Internet Files\Content.IE5\MVKSZD5S\MC9004338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4490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105273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REKLAMACE </a:t>
            </a:r>
            <a:r>
              <a:rPr lang="cs-CZ" sz="4000" dirty="0"/>
              <a:t>– PÍSEMNÁ PRÁCE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974072"/>
            <a:ext cx="8964488" cy="5263240"/>
          </a:xfrm>
        </p:spPr>
        <p:txBody>
          <a:bodyPr>
            <a:normAutofit fontScale="92500" lnSpcReduction="10000"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 na normalizovaný předtisk.</a:t>
            </a:r>
          </a:p>
          <a:p>
            <a:pPr marL="45720" indent="0" algn="ctr">
              <a:buNone/>
            </a:pPr>
            <a:endParaRPr lang="cs-CZ" sz="1100" dirty="0" smtClean="0">
              <a:solidFill>
                <a:srgbClr val="FFC000"/>
              </a:solidFill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/>
              <a:t>Jako jednatel/</a:t>
            </a:r>
            <a:r>
              <a:rPr lang="cs-CZ" dirty="0" err="1"/>
              <a:t>ka</a:t>
            </a:r>
            <a:r>
              <a:rPr lang="cs-CZ" dirty="0"/>
              <a:t> Astro, spol. s r. o</a:t>
            </a:r>
            <a:r>
              <a:rPr lang="cs-CZ" dirty="0" smtClean="0"/>
              <a:t>.(</a:t>
            </a:r>
            <a:r>
              <a:rPr lang="cs-CZ" dirty="0"/>
              <a:t>tel</a:t>
            </a:r>
            <a:r>
              <a:rPr lang="cs-CZ" dirty="0" smtClean="0"/>
              <a:t>.: 585 351 546</a:t>
            </a:r>
            <a:r>
              <a:rPr lang="cs-CZ" dirty="0"/>
              <a:t>, </a:t>
            </a:r>
            <a:r>
              <a:rPr lang="cs-CZ" dirty="0" smtClean="0"/>
              <a:t>fax: 585 351 547</a:t>
            </a:r>
            <a:r>
              <a:rPr lang="cs-CZ" dirty="0"/>
              <a:t>, e-mail: </a:t>
            </a:r>
            <a:r>
              <a:rPr lang="cs-CZ" u="sng" dirty="0" smtClean="0">
                <a:hlinkClick r:id="rId3"/>
              </a:rPr>
              <a:t>astro@iol.cz</a:t>
            </a:r>
            <a:r>
              <a:rPr lang="cs-CZ" dirty="0" smtClean="0"/>
              <a:t>) reklamujete </a:t>
            </a:r>
            <a:r>
              <a:rPr lang="cs-CZ" dirty="0"/>
              <a:t>u ABCD </a:t>
            </a:r>
            <a:r>
              <a:rPr lang="cs-CZ" dirty="0" smtClean="0"/>
              <a:t>Systému (Stromořadí 629,   783 </a:t>
            </a:r>
            <a:r>
              <a:rPr lang="cs-CZ" dirty="0"/>
              <a:t>91 Uničov, zodpovědný pracovník Ing. Jaroslav Zapletal</a:t>
            </a:r>
            <a:r>
              <a:rPr lang="cs-CZ" dirty="0" smtClean="0"/>
              <a:t>) nedostatečné </a:t>
            </a:r>
            <a:r>
              <a:rPr lang="cs-CZ" dirty="0"/>
              <a:t>zabezpečení objektu. Před 10 dny jste od ABCD Systému odebral/a poplašný systém a zároveň uzavřel/a smlouvu na ostrahu objektu č. </a:t>
            </a:r>
            <a:r>
              <a:rPr lang="cs-CZ" dirty="0" smtClean="0"/>
              <a:t>901/2012. </a:t>
            </a:r>
            <a:r>
              <a:rPr lang="cs-CZ" dirty="0"/>
              <a:t>Podle této smlouvy se dodavatel zavazuje, že v případě spuštění poplašného systému zkontroluje telefonicky důvod aktivace. Pokud se telefonická kontrola nezdaří, přijedou do 15 minut na místo pracovníci dodavatele, zajistí objekt a v případě potřeby informují policii. Před 2 dny jste omylem spustil/a poplašné zařízení. Dodavatel telefonickou kontrolu neprovedl a váš telefonický dotaz nezdvořile odbyl. Žádáte o vysvětlení a o 20% slevu z měsíčního paušálu. Dopis zasíláte pod značkou </a:t>
            </a:r>
            <a:r>
              <a:rPr lang="cs-CZ" dirty="0" smtClean="0"/>
              <a:t>141/2012 </a:t>
            </a:r>
            <a:r>
              <a:rPr lang="cs-CZ" dirty="0"/>
              <a:t>a osobně podepisujete.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8581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949280"/>
            <a:ext cx="8424936" cy="10081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REKLAMACE </a:t>
            </a:r>
            <a:r>
              <a:rPr lang="cs-CZ" sz="4000" dirty="0"/>
              <a:t>– PÍSEMNÁ PRÁCE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856984" cy="5263240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Vypracujte danou písemnost na normalizovaný předtisk.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/>
              <a:t>Jako </a:t>
            </a:r>
            <a:r>
              <a:rPr lang="cs-CZ" dirty="0"/>
              <a:t>ředitel/</a:t>
            </a:r>
            <a:r>
              <a:rPr lang="cs-CZ" dirty="0" err="1"/>
              <a:t>ka</a:t>
            </a:r>
            <a:r>
              <a:rPr lang="cs-CZ" dirty="0"/>
              <a:t> </a:t>
            </a:r>
            <a:r>
              <a:rPr lang="cs-CZ"/>
              <a:t>Mateřské </a:t>
            </a:r>
            <a:r>
              <a:rPr lang="cs-CZ" smtClean="0"/>
              <a:t>školy(tel.:577 180 118,fax:577 </a:t>
            </a:r>
            <a:r>
              <a:rPr lang="cs-CZ" dirty="0" smtClean="0"/>
              <a:t>314 421</a:t>
            </a:r>
            <a:r>
              <a:rPr lang="cs-CZ" dirty="0"/>
              <a:t>, e-mail: </a:t>
            </a:r>
            <a:r>
              <a:rPr lang="cs-CZ" u="sng" dirty="0">
                <a:hlinkClick r:id="rId3"/>
              </a:rPr>
              <a:t>skolka@zlinedu.cz</a:t>
            </a:r>
            <a:r>
              <a:rPr lang="cs-CZ" dirty="0"/>
              <a:t>) reklamujete u společnosti KOMA – SUTĚ – ODPADY, s. r. o. (</a:t>
            </a:r>
            <a:r>
              <a:rPr lang="cs-CZ" dirty="0" err="1"/>
              <a:t>Gahurova</a:t>
            </a:r>
            <a:r>
              <a:rPr lang="cs-CZ" dirty="0"/>
              <a:t> 877, 760 01 Zlín – vyřizuje Andrea </a:t>
            </a:r>
            <a:r>
              <a:rPr lang="cs-CZ" dirty="0" err="1"/>
              <a:t>Kahovcová</a:t>
            </a:r>
            <a:r>
              <a:rPr lang="cs-CZ" dirty="0"/>
              <a:t>) odvoz vybouraných dveří a oken z adaptovaných prostor. Odvoz byl objednávkou č. 509/2012 ze dne D – 30 zamluven na den D – 1, 8:00 hodin. Zaměstnanci společnosti přistavili kontejner až ve 14:00 hodin a nakládat začali o hodinu později. Areál opustili v 16.00 hodin s tím, že jim končí pracovní doba a budou pokračovat další den. Kvůli tomu nebylo možné začít pokládat v místnostech podlahové krytiny a mateřské škole nabíhají zbytečné náklady. Vzhledem k uvedeným okolnostem odmítáte zaplatit fakturu č. 415/2012. Požadujete 15% slevu z fakturované částky. Dopis zn. 548/2012 podepisujete osobně.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1090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1628800"/>
            <a:ext cx="3694114" cy="28803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zadání č. 1 -	</a:t>
            </a:r>
            <a:r>
              <a:rPr lang="cs-CZ" sz="2200" dirty="0" smtClean="0">
                <a:hlinkClick r:id="rId3" action="ppaction://hlinkfile"/>
              </a:rPr>
              <a:t> </a:t>
            </a: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  <a:hlinkClick r:id="rId3" action="ppaction://hlinkfile"/>
              </a:rPr>
              <a:t>obr. 7</a:t>
            </a:r>
            <a:endParaRPr lang="cs-CZ" sz="2200" dirty="0" smtClean="0"/>
          </a:p>
          <a:p>
            <a:r>
              <a:rPr lang="cs-CZ" sz="2200" dirty="0" smtClean="0"/>
              <a:t> zadání č. 2 - </a:t>
            </a: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  <a:hlinkClick r:id="rId4" action="ppaction://hlinkfile"/>
              </a:rPr>
              <a:t>obr. 8</a:t>
            </a:r>
            <a:endParaRPr lang="cs-CZ" sz="2200" dirty="0"/>
          </a:p>
          <a:p>
            <a:pPr marL="0" indent="0">
              <a:buNone/>
            </a:pPr>
            <a:endParaRPr lang="cs-CZ" sz="2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7268" y="5085184"/>
            <a:ext cx="7805172" cy="129614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REKLAMACE– </a:t>
            </a:r>
            <a:r>
              <a:rPr lang="cs-CZ" sz="4000" dirty="0"/>
              <a:t>PÍSEMNÁ PRÁCE</a:t>
            </a:r>
          </a:p>
        </p:txBody>
      </p:sp>
      <p:pic>
        <p:nvPicPr>
          <p:cNvPr id="7" name="Obrázek 3" descr="Logo EU penize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C:\Users\sarka.schuplerova\AppData\Local\Microsoft\Windows\Temporary Internet Files\Content.IE5\MVKSZD5S\MC9004244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895377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7118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476672"/>
            <a:ext cx="8136904" cy="519123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4824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502</TotalTime>
  <Words>359</Words>
  <Application>Microsoft Office PowerPoint</Application>
  <PresentationFormat>Předvádění na obrazovce (4:3)</PresentationFormat>
  <Paragraphs>55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REKLAMACE – PÍSEMNÁ PRÁCE</vt:lpstr>
      <vt:lpstr>REKLAMACE – PÍSEMNÁ PRÁCE</vt:lpstr>
      <vt:lpstr>REKLAMACE – PÍSEMNÁ PRÁCE</vt:lpstr>
      <vt:lpstr>REKLAMACE – PÍSEMNÁ PRÁCE</vt:lpstr>
      <vt:lpstr>REKLAMACE– PÍSEMNÁ PRÁCE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53</cp:revision>
  <dcterms:created xsi:type="dcterms:W3CDTF">2012-08-06T07:07:34Z</dcterms:created>
  <dcterms:modified xsi:type="dcterms:W3CDTF">2014-04-04T16:38:39Z</dcterms:modified>
</cp:coreProperties>
</file>