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59" r:id="rId4"/>
    <p:sldId id="268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100" d="100"/>
          <a:sy n="100" d="100"/>
        </p:scale>
        <p:origin x="-69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D5FB75-5E02-400E-B5E6-60AF15CBCC5E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E04340-373A-46F8-8FC6-DE4CB1EE12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04340-373A-46F8-8FC6-DE4CB1EE124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04340-373A-46F8-8FC6-DE4CB1EE124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04340-373A-46F8-8FC6-DE4CB1EE124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04340-373A-46F8-8FC6-DE4CB1EE124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04340-373A-46F8-8FC6-DE4CB1EE124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04340-373A-46F8-8FC6-DE4CB1EE124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Upomínky - základní pojmy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24. </a:t>
            </a:r>
            <a:r>
              <a:rPr lang="cs-CZ" dirty="0" smtClean="0"/>
              <a:t>1</a:t>
            </a:r>
            <a:r>
              <a:rPr lang="cs-CZ" dirty="0" smtClean="0"/>
              <a:t>1</a:t>
            </a:r>
            <a:r>
              <a:rPr lang="cs-CZ" dirty="0" smtClean="0"/>
              <a:t>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617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UPOMÍNKY-ZÁKLADNÍ 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Kupující, prodávající,	upomínky, zboží, platba.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písemností při porušení kupní smlouvy. 			Materiál je připraven formou prezentace – 				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4904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UPOMÍNKY-ZÁKLADNÍ 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124744"/>
            <a:ext cx="8856984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PAMATUJ</a:t>
            </a:r>
          </a:p>
          <a:p>
            <a:pPr>
              <a:buFont typeface="Wingdings" pitchFamily="2" charset="2"/>
              <a:buNone/>
            </a:pPr>
            <a:endParaRPr lang="cs-CZ" sz="2400" dirty="0" smtClean="0">
              <a:solidFill>
                <a:schemeClr val="hlink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Kupující </a:t>
            </a:r>
            <a:r>
              <a:rPr lang="cs-CZ" sz="2400" b="1" dirty="0">
                <a:solidFill>
                  <a:srgbClr val="FF0000"/>
                </a:solidFill>
              </a:rPr>
              <a:t>je povinen </a:t>
            </a:r>
            <a:r>
              <a:rPr lang="cs-CZ" sz="2400" dirty="0"/>
              <a:t>zaplatit prodávajícímu dohodnutou cenu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prodaného zboží ve sjednaném termínu. </a:t>
            </a:r>
            <a:endParaRPr lang="cs-CZ" sz="2400" dirty="0" smtClean="0"/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pPr>
              <a:buFont typeface="Wingdings" pitchFamily="2" charset="2"/>
              <a:buNone/>
            </a:pPr>
            <a:r>
              <a:rPr lang="cs-CZ" sz="2400" b="1" dirty="0">
                <a:solidFill>
                  <a:srgbClr val="FF0000"/>
                </a:solidFill>
              </a:rPr>
              <a:t>Prodávající posílá </a:t>
            </a:r>
            <a:r>
              <a:rPr lang="cs-CZ" sz="2400" dirty="0"/>
              <a:t>fakturu, ve které </a:t>
            </a:r>
            <a:r>
              <a:rPr lang="cs-CZ" sz="2400" dirty="0" smtClean="0"/>
              <a:t>stanoví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termín </a:t>
            </a:r>
            <a:r>
              <a:rPr lang="cs-CZ" sz="2400" dirty="0"/>
              <a:t>splatnosti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56992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UPOMÍNKY-ZÁKLADNÍ 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268760"/>
            <a:ext cx="9144000" cy="4536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POZOR:</a:t>
            </a:r>
          </a:p>
          <a:p>
            <a:pPr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Nezaplatí-li kupující </a:t>
            </a:r>
            <a:r>
              <a:rPr lang="cs-CZ" sz="2400" dirty="0" smtClean="0"/>
              <a:t>ve stanoveném termínu, posílá </a:t>
            </a:r>
            <a:r>
              <a:rPr lang="cs-CZ" sz="2400" b="1" dirty="0" smtClean="0">
                <a:solidFill>
                  <a:srgbClr val="FF0000"/>
                </a:solidFill>
              </a:rPr>
              <a:t>prodávající upomínku </a:t>
            </a:r>
            <a:r>
              <a:rPr lang="cs-CZ" sz="2400" dirty="0" smtClean="0"/>
              <a:t>=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doporučeně</a:t>
            </a:r>
          </a:p>
          <a:p>
            <a:pPr>
              <a:buFont typeface="Wingdings" pitchFamily="2" charset="2"/>
              <a:buNone/>
            </a:pPr>
            <a:endParaRPr lang="cs-CZ" sz="2400" dirty="0" smtClean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U řady firem, které jsou v platební 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neschopnosti, jedna upomínka nestačí. 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Prodávající pak posílá druhou případně třetí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upomínku.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56992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481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UPOMÍNKY-ZÁKLADNÍ 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UPOMÍNKY</a:t>
            </a:r>
            <a:endParaRPr lang="cs-CZ" sz="2400" b="1" dirty="0">
              <a:solidFill>
                <a:srgbClr val="FF0000"/>
              </a:solidFill>
            </a:endParaRPr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937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643</TotalTime>
  <Words>362</Words>
  <Application>Microsoft Office PowerPoint</Application>
  <PresentationFormat>Předvádění na obrazovce (4:3)</PresentationFormat>
  <Paragraphs>58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UPOMÍNKY-ZÁKLADNÍ  POJMY</vt:lpstr>
      <vt:lpstr>UPOMÍNKY-ZÁKLADNÍ  POJMY</vt:lpstr>
      <vt:lpstr>UPOMÍNKY-ZÁKLADNÍ  POJMY</vt:lpstr>
      <vt:lpstr>UPOMÍNKY-ZÁKLADNÍ  POJMY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61</cp:revision>
  <dcterms:created xsi:type="dcterms:W3CDTF">2012-08-06T07:07:34Z</dcterms:created>
  <dcterms:modified xsi:type="dcterms:W3CDTF">2013-06-20T06:01:31Z</dcterms:modified>
</cp:coreProperties>
</file>