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71" r:id="rId2"/>
    <p:sldId id="272" r:id="rId3"/>
    <p:sldId id="277" r:id="rId4"/>
    <p:sldId id="274" r:id="rId5"/>
    <p:sldId id="275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01" autoAdjust="0"/>
    <p:restoredTop sz="94660"/>
  </p:normalViewPr>
  <p:slideViewPr>
    <p:cSldViewPr>
      <p:cViewPr>
        <p:scale>
          <a:sx n="60" d="100"/>
          <a:sy n="60" d="100"/>
        </p:scale>
        <p:origin x="-98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8660DB-63F6-4AFB-A17D-E6BD21076B0A}" type="datetimeFigureOut">
              <a:rPr lang="cs-CZ" smtClean="0"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A7B22-DD29-45C3-9CAD-2854972E1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130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A7B22-DD29-45C3-9CAD-2854972E14B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A7B22-DD29-45C3-9CAD-2854972E14B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A7B22-DD29-45C3-9CAD-2854972E14B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A7B22-DD29-45C3-9CAD-2854972E14B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A7B22-DD29-45C3-9CAD-2854972E14B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A7B22-DD29-45C3-9CAD-2854972E14B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První upomínka –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24. 11.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30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PRVNÍ  UPOMÍNKA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964488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</a:t>
            </a:r>
            <a:r>
              <a:rPr lang="cs-CZ" dirty="0" smtClean="0"/>
              <a:t>porušení </a:t>
            </a:r>
            <a:r>
              <a:rPr lang="cs-CZ" dirty="0"/>
              <a:t>kupních 				smluv, </a:t>
            </a:r>
            <a:r>
              <a:rPr lang="cs-CZ" dirty="0" smtClean="0"/>
              <a:t>první upomínka, </a:t>
            </a:r>
            <a:r>
              <a:rPr lang="cs-CZ" dirty="0"/>
              <a:t>kupující, </a:t>
            </a:r>
            <a:r>
              <a:rPr lang="cs-CZ" dirty="0" smtClean="0"/>
              <a:t>prodávající</a:t>
            </a:r>
            <a:r>
              <a:rPr lang="cs-CZ" dirty="0"/>
              <a:t>, </a:t>
            </a:r>
            <a:r>
              <a:rPr lang="cs-CZ" dirty="0" smtClean="0"/>
              <a:t>			inzerát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Anotace: 		</a:t>
            </a:r>
            <a:r>
              <a:rPr lang="cs-CZ" dirty="0"/>
              <a:t>Vzdělávací materiál obsahuje základní 				</a:t>
            </a:r>
            <a:r>
              <a:rPr lang="cs-CZ" dirty="0" smtClean="0"/>
              <a:t>pojmy. </a:t>
            </a:r>
            <a:r>
              <a:rPr lang="cs-CZ" dirty="0"/>
              <a:t>Materiál je </a:t>
            </a:r>
            <a:r>
              <a:rPr lang="cs-CZ" dirty="0" smtClean="0"/>
              <a:t>první upomínka připraven 			formou </a:t>
            </a:r>
            <a:r>
              <a:rPr lang="cs-CZ" dirty="0"/>
              <a:t>prezentace – zápis do </a:t>
            </a:r>
            <a:r>
              <a:rPr lang="cs-CZ" dirty="0" smtClean="0"/>
              <a:t>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Metodické 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487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První </a:t>
            </a:r>
            <a:r>
              <a:rPr lang="cs-CZ" sz="2400" b="1" dirty="0">
                <a:solidFill>
                  <a:srgbClr val="FF0000"/>
                </a:solidFill>
              </a:rPr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692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340768"/>
            <a:ext cx="8640960" cy="4464496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>
                <a:solidFill>
                  <a:srgbClr val="FFC000"/>
                </a:solidFill>
              </a:rPr>
              <a:t>První </a:t>
            </a:r>
            <a:r>
              <a:rPr lang="cs-CZ" sz="3200" b="1" dirty="0" smtClean="0">
                <a:solidFill>
                  <a:srgbClr val="FFC000"/>
                </a:solidFill>
              </a:rPr>
              <a:t>upomínka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cs-CZ" sz="2800" dirty="0"/>
              <a:t>je velmi zdvořile stylizovaná</a:t>
            </a:r>
          </a:p>
          <a:p>
            <a:pPr marL="609600" indent="-609600">
              <a:lnSpc>
                <a:spcPct val="90000"/>
              </a:lnSpc>
            </a:pPr>
            <a:r>
              <a:rPr lang="cs-CZ" sz="2800" dirty="0"/>
              <a:t>prodávající předpokládá, že partner platbu přehlédl</a:t>
            </a:r>
          </a:p>
          <a:p>
            <a:pPr marL="609600" indent="-609600">
              <a:lnSpc>
                <a:spcPct val="90000"/>
              </a:lnSpc>
            </a:pPr>
            <a:r>
              <a:rPr lang="cs-CZ" sz="2800" dirty="0"/>
              <a:t>posílá se </a:t>
            </a:r>
            <a:r>
              <a:rPr lang="cs-CZ" sz="2800" dirty="0" smtClean="0"/>
              <a:t>doporučeně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800" dirty="0">
              <a:solidFill>
                <a:schemeClr val="folHlink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4TN3ZWE5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435" y="37890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65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5184576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OSNOVA</a:t>
            </a:r>
          </a:p>
          <a:p>
            <a:pPr marL="609600" indent="-609600"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cs-CZ" sz="2400" dirty="0" smtClean="0"/>
              <a:t>číslo </a:t>
            </a:r>
            <a:r>
              <a:rPr lang="cs-CZ" sz="2400" dirty="0"/>
              <a:t>a datum nezaplacené faktury (přiložit kopie</a:t>
            </a:r>
            <a:r>
              <a:rPr lang="cs-CZ" sz="2400" dirty="0" smtClean="0"/>
              <a:t>)</a:t>
            </a:r>
            <a:endParaRPr lang="cs-CZ" sz="2400" dirty="0"/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částku této </a:t>
            </a:r>
            <a:r>
              <a:rPr lang="cs-CZ" sz="2400" dirty="0" smtClean="0"/>
              <a:t>faktury</a:t>
            </a:r>
            <a:endParaRPr lang="cs-CZ" sz="2400" dirty="0"/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termín její </a:t>
            </a:r>
            <a:r>
              <a:rPr lang="cs-CZ" sz="2400" dirty="0" smtClean="0"/>
              <a:t>splatnosti</a:t>
            </a:r>
            <a:endParaRPr lang="cs-CZ" sz="24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solidFill>
                <a:schemeClr val="accent1"/>
              </a:solidFill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POZOR</a:t>
            </a:r>
            <a:r>
              <a:rPr lang="cs-CZ" sz="2400" b="1" dirty="0">
                <a:solidFill>
                  <a:srgbClr val="FF0000"/>
                </a:solidFill>
              </a:rPr>
              <a:t>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Někdy </a:t>
            </a:r>
            <a:r>
              <a:rPr lang="cs-CZ" sz="2400" dirty="0"/>
              <a:t>má formu telefonického upozornění.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605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548680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515</TotalTime>
  <Words>317</Words>
  <Application>Microsoft Office PowerPoint</Application>
  <PresentationFormat>Předvádění na obrazovce (4:3)</PresentationFormat>
  <Paragraphs>58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PRVNÍ  UPOMÍNKA - OSNOVA</vt:lpstr>
      <vt:lpstr>PRVNÍ  UPOMÍNKA - OSNOVA</vt:lpstr>
      <vt:lpstr>PRVNÍ  UPOMÍNKA - OSNOVA</vt:lpstr>
      <vt:lpstr>PRVNÍ  UPOMÍNKA - OSNOVA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51</cp:revision>
  <dcterms:created xsi:type="dcterms:W3CDTF">2012-08-06T07:07:34Z</dcterms:created>
  <dcterms:modified xsi:type="dcterms:W3CDTF">2014-04-04T16:44:53Z</dcterms:modified>
</cp:coreProperties>
</file>