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71" r:id="rId2"/>
    <p:sldId id="272" r:id="rId3"/>
    <p:sldId id="278" r:id="rId4"/>
    <p:sldId id="274" r:id="rId5"/>
    <p:sldId id="275" r:id="rId6"/>
    <p:sldId id="276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01" autoAdjust="0"/>
    <p:restoredTop sz="94660"/>
  </p:normalViewPr>
  <p:slideViewPr>
    <p:cSldViewPr>
      <p:cViewPr>
        <p:scale>
          <a:sx n="60" d="100"/>
          <a:sy n="60" d="100"/>
        </p:scale>
        <p:origin x="-984" y="2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052CD6-D3D5-4E08-80B6-2E0B91C95328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80D1A1-B05C-4BC5-91EA-D75C17B3C8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56144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0D1A1-B05C-4BC5-91EA-D75C17B3C8EB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0D1A1-B05C-4BC5-91EA-D75C17B3C8EB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0D1A1-B05C-4BC5-91EA-D75C17B3C8EB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0D1A1-B05C-4BC5-91EA-D75C17B3C8EB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0D1A1-B05C-4BC5-91EA-D75C17B3C8EB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0D1A1-B05C-4BC5-91EA-D75C17B3C8EB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80D1A1-B05C-4BC5-91EA-D75C17B3C8EB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První upomínka - stylizace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14. 12. </a:t>
            </a:r>
            <a:r>
              <a:rPr lang="cs-CZ" smtClean="0"/>
              <a:t>2012</a:t>
            </a:r>
            <a:endParaRPr lang="cs-CZ" dirty="0" smtClean="0"/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014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PRVNÍ  UPOMÍNKA - </a:t>
            </a:r>
            <a:r>
              <a:rPr lang="cs-CZ" sz="4000" dirty="0"/>
              <a:t>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784976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porušení kupní 	smlouvy, 			první upomínka, kupující, prodávající, 				stylizace v jednotlivých částech písemnosti. 			Obměny stylizace první upomínka.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pojmy  			a stylizaci první upomínky. Materiál je 				připraven formou 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4348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PRVNÍ  UPOMÍNKA - </a:t>
            </a:r>
            <a:r>
              <a:rPr lang="cs-CZ" sz="4000" dirty="0" smtClean="0"/>
              <a:t>STYLIZACE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URGENCE</a:t>
            </a:r>
            <a:endParaRPr lang="cs-CZ" sz="2400" dirty="0"/>
          </a:p>
          <a:p>
            <a:r>
              <a:rPr lang="cs-CZ" sz="2400" dirty="0" smtClean="0"/>
              <a:t>   REKLAMACE</a:t>
            </a:r>
            <a:endParaRPr lang="cs-CZ" sz="2400" dirty="0"/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První </a:t>
            </a:r>
            <a:r>
              <a:rPr lang="cs-CZ" sz="2400" b="1" dirty="0">
                <a:solidFill>
                  <a:srgbClr val="FF0000"/>
                </a:solidFill>
              </a:rPr>
              <a:t>upomínka</a:t>
            </a:r>
          </a:p>
          <a:p>
            <a:pPr lvl="1"/>
            <a:r>
              <a:rPr lang="cs-CZ" sz="2400" dirty="0" smtClean="0"/>
              <a:t>    Druhá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2460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PRVNÍ  UPOMÍNKA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74072"/>
            <a:ext cx="8712968" cy="55512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Úvodní zdvořilostní fráze: </a:t>
            </a:r>
          </a:p>
          <a:p>
            <a:pPr marL="45720" indent="0" algn="ctr">
              <a:buNone/>
            </a:pPr>
            <a:endParaRPr lang="cs-CZ" sz="2800" b="1" dirty="0" smtClean="0">
              <a:solidFill>
                <a:srgbClr val="FFC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..., jistě jste přehlédli, že ...</a:t>
            </a:r>
          </a:p>
          <a:p>
            <a:pPr marL="45720" indent="0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/>
              <a:t> ..., jistě se stalo jen nedopatřením, že jste dosud nezaplatili naši ...</a:t>
            </a:r>
          </a:p>
          <a:p>
            <a:r>
              <a:rPr lang="cs-CZ" dirty="0"/>
              <a:t> </a:t>
            </a:r>
            <a:r>
              <a:rPr lang="cs-CZ" dirty="0" smtClean="0"/>
              <a:t>..., dovolujeme si Vám připomenout, že jste dosud neuhradili naši ...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21088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6721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PRVNÍ  UPOMÍNKA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5512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Závěrečná zdvořilostní fráze: </a:t>
            </a:r>
          </a:p>
          <a:p>
            <a:pPr marL="4572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Pokud jste ji však již uhradili, sdělte ...</a:t>
            </a:r>
          </a:p>
          <a:p>
            <a:pPr marL="45720" indent="0"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/>
              <a:t>Jestliže jste již úhradu provedli, oznamte ...</a:t>
            </a:r>
          </a:p>
          <a:p>
            <a:r>
              <a:rPr lang="cs-CZ" dirty="0"/>
              <a:t> </a:t>
            </a:r>
            <a:r>
              <a:rPr lang="cs-CZ" dirty="0" smtClean="0"/>
              <a:t>V případě, že jste již úhradu provedli, sdělte ...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880466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0383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PRVNÍ  UPOMÍNKA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55127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Má-li dlužník vážné finanční potíže </a:t>
            </a:r>
            <a:r>
              <a:rPr lang="cs-CZ" dirty="0" smtClean="0"/>
              <a:t>a fakturu nemůže v daném termínu zaplatit, měl by o tom věřitele informovat doporučeným dopisem. Jde o tzv. </a:t>
            </a:r>
            <a:r>
              <a:rPr lang="cs-CZ" b="1" dirty="0" smtClean="0">
                <a:solidFill>
                  <a:srgbClr val="FFC000"/>
                </a:solidFill>
              </a:rPr>
              <a:t>uznání dluhu, </a:t>
            </a:r>
            <a:r>
              <a:rPr lang="cs-CZ" dirty="0" smtClean="0"/>
              <a:t>ve kterém se </a:t>
            </a:r>
            <a:r>
              <a:rPr lang="cs-CZ" b="1" dirty="0" smtClean="0">
                <a:solidFill>
                  <a:srgbClr val="FFC000"/>
                </a:solidFill>
              </a:rPr>
              <a:t>uvádí: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omluva za prodlení se splněním peněžitého závazku</a:t>
            </a:r>
          </a:p>
          <a:p>
            <a:r>
              <a:rPr lang="cs-CZ" dirty="0"/>
              <a:t> </a:t>
            </a:r>
            <a:r>
              <a:rPr lang="cs-CZ" dirty="0" smtClean="0"/>
              <a:t> důvody prodlení (např. obtížná finanční situace)</a:t>
            </a:r>
          </a:p>
          <a:p>
            <a:r>
              <a:rPr lang="cs-CZ" dirty="0" smtClean="0"/>
              <a:t>  možný termín úhrady, případně žádost                                              o odklad placení, o odklad placení,                                                     o možnost zaplacení ve splátkách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861048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877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525</TotalTime>
  <Words>461</Words>
  <Application>Microsoft Office PowerPoint</Application>
  <PresentationFormat>Předvádění na obrazovce (4:3)</PresentationFormat>
  <Paragraphs>65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PRVNÍ  UPOMÍNKA - STYLIZACE</vt:lpstr>
      <vt:lpstr>PRVNÍ  UPOMÍNKA - STYLIZACE</vt:lpstr>
      <vt:lpstr>PRVNÍ  UPOMÍNKA - STYLIZACE</vt:lpstr>
      <vt:lpstr>PRVNÍ  UPOMÍNKA - STYLIZACE</vt:lpstr>
      <vt:lpstr>PRVNÍ  UPOMÍNKA - STYLIZACE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53</cp:revision>
  <dcterms:created xsi:type="dcterms:W3CDTF">2012-08-06T07:07:34Z</dcterms:created>
  <dcterms:modified xsi:type="dcterms:W3CDTF">2014-04-05T05:43:02Z</dcterms:modified>
</cp:coreProperties>
</file>