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97" r:id="rId3"/>
    <p:sldId id="281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206806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se zřizování nových příček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Příčka, zvuková izolace, sádrokarton, modernizace budov, profily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VY_32_INOVACE_27_536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Zřizování nových příček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7431" y="2780928"/>
            <a:ext cx="86409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Zřizování nových příček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628800"/>
            <a:ext cx="77048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Nové příčky se zřizují většinou při modernizaci budov.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Nejčastěji se zřizují příčky lehké, s dostatečným zvukovým útlumem a snadno proveditelné.</a:t>
            </a:r>
          </a:p>
          <a:p>
            <a:endParaRPr lang="cs-CZ" sz="2400" b="1" dirty="0"/>
          </a:p>
          <a:p>
            <a:r>
              <a:rPr lang="cs-CZ" sz="2400" b="1" dirty="0" smtClean="0"/>
              <a:t>V současné době se nabízí nepřeberné množství lehčených materiálů, které jsou pro dodatečnou výstavbu příček nejvhodnější.</a:t>
            </a:r>
          </a:p>
          <a:p>
            <a:endParaRPr lang="cs-CZ" sz="2400" b="1" dirty="0"/>
          </a:p>
          <a:p>
            <a:r>
              <a:rPr lang="cs-CZ" sz="2400" b="1" dirty="0" smtClean="0"/>
              <a:t>Nejjednodušší způsob je využití suché stavby a to montáž příček ze sádrokartonu.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E:\DUMY\Bus\st 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34554"/>
            <a:ext cx="3208318" cy="389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196752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Montáž sádrokartonových příček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2780928"/>
            <a:ext cx="45365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podlaze vyznačíme budoucí příčku.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 pomocí vodováhy nebo olovnice vyznačíme obrys budoucí příčky na stěnách a na stropě.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E:\DUMY\Bus\st 0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6"/>
            <a:ext cx="3625378" cy="262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DUMY\Bus\st 02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40764"/>
            <a:ext cx="3640522" cy="262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0923" y="4211563"/>
            <a:ext cx="78652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Profily se oblepí jednostranně lepicím spojovacím těsněním.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Připevní se na podlahu a na strop spojovacími prvky rozmístěnými po 0,80 m.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E:\DUMY\Bus\st 0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06694"/>
            <a:ext cx="3365455" cy="4768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39952" y="1967440"/>
            <a:ext cx="48965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Nejdříve se uloží stojina do dolního profilu a potom do horního profilu.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Ostatní stojiny se rozestaví po 0,60m.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Profil stojiny musí být ukotven do stropního připevňovacího prvku minimálně 20 mm.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101" name="Picture 5" descr="E:\DUMY\Bus\st 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8265"/>
            <a:ext cx="41099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1794361"/>
            <a:ext cx="36724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Obkládání se začíná deskou o plné šířce tj. 1,2 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Desky se přišroubují na stojiny samořeznými šrouby v rozestupu 0,25 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Obkládá se najednou celá jedna strana.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E:\DUMY\Bus\st 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2146"/>
            <a:ext cx="3312368" cy="471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27958" y="2060848"/>
            <a:ext cx="439251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 opláštění první strany stěny se do </a:t>
            </a:r>
            <a:r>
              <a:rPr lang="cs-CZ" sz="2400" b="1" dirty="0" err="1" smtClean="0"/>
              <a:t>mezipříčkového</a:t>
            </a:r>
            <a:r>
              <a:rPr lang="cs-CZ" sz="2400" b="1" dirty="0" smtClean="0"/>
              <a:t> prostoru umístí elektroinstalace a zvuková izolace z minerálních vláken.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Izolace se proti sesuvu zabezpečí pomocí závěsů.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 descr="E:\DUMY\Bus\st 0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4480777" cy="477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68441" y="1245729"/>
            <a:ext cx="3528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Obkládání z druhé strany se začíná deskou poloviční šířky tj. 0,6 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Tím dosáhneme, že spáry jednotlivých desek nejsou naproti sobě (převazují).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Montovaná stěna je nyní připravena ke </a:t>
            </a:r>
            <a:r>
              <a:rPr lang="cs-CZ" sz="2400" b="1" dirty="0" err="1" smtClean="0"/>
              <a:t>stěrkování</a:t>
            </a:r>
            <a:r>
              <a:rPr lang="cs-CZ" sz="2400" b="1" dirty="0" smtClean="0"/>
              <a:t> spár a hlav šroubů, malování, tapetování, atd.  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143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92592" y="1988839"/>
            <a:ext cx="3312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99695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Kdy se většinou zřizují nové příčky?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Jakou deskou začínáme obkládat první stranu příčky?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V jaké vzdálenosti od sebe stavíme stojiny?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67258" y="1268760"/>
            <a:ext cx="76094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</a:t>
            </a:r>
            <a:r>
              <a:rPr lang="cs-CZ" i="1" dirty="0"/>
              <a:t>Přestavby budov,</a:t>
            </a:r>
            <a:r>
              <a:rPr lang="cs-CZ" dirty="0"/>
              <a:t> Praha: SNTL, 1985 č.j. 13 272/85/220.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</a:t>
            </a:r>
            <a:r>
              <a:rPr lang="cs-CZ" i="1" dirty="0"/>
              <a:t>Přestavby budov,</a:t>
            </a:r>
            <a:r>
              <a:rPr lang="cs-CZ" dirty="0"/>
              <a:t> Praha: PARTA, 2006, ISBN 80-7320-018-X.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T</a:t>
            </a:r>
            <a:r>
              <a:rPr lang="cs-CZ" i="1" dirty="0"/>
              <a:t>echnologie </a:t>
            </a:r>
            <a:r>
              <a:rPr lang="cs-CZ" i="1" dirty="0" smtClean="0"/>
              <a:t>1.ročník</a:t>
            </a:r>
            <a:r>
              <a:rPr lang="cs-CZ" i="1" dirty="0"/>
              <a:t>.</a:t>
            </a:r>
            <a:r>
              <a:rPr lang="cs-CZ" dirty="0"/>
              <a:t> Praha: </a:t>
            </a:r>
            <a:r>
              <a:rPr lang="cs-CZ" dirty="0" smtClean="0"/>
              <a:t>PARTA, </a:t>
            </a:r>
            <a:r>
              <a:rPr lang="cs-CZ" dirty="0" smtClean="0"/>
              <a:t>2001, </a:t>
            </a:r>
            <a:r>
              <a:rPr lang="cs-CZ" dirty="0"/>
              <a:t>ISBN </a:t>
            </a:r>
            <a:r>
              <a:rPr lang="cs-CZ" dirty="0" smtClean="0"/>
              <a:t>80-85989-76-X, obr. 1. – str. 81, obr. 2. – str. 81, obr. 3. – str. 82, obr. 4. – str. 82, obr. 5. – str. 82, obr. 6. – str. 82. </a:t>
            </a:r>
            <a:endParaRPr lang="cs-CZ" b="1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3050</TotalTime>
  <Words>532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337</cp:revision>
  <dcterms:created xsi:type="dcterms:W3CDTF">2010-11-01T23:40:31Z</dcterms:created>
  <dcterms:modified xsi:type="dcterms:W3CDTF">2014-03-26T11:40:28Z</dcterms:modified>
</cp:coreProperties>
</file>