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97" r:id="rId3"/>
    <p:sldId id="281" r:id="rId4"/>
    <p:sldId id="299" r:id="rId5"/>
    <p:sldId id="307" r:id="rId6"/>
    <p:sldId id="306" r:id="rId7"/>
    <p:sldId id="305" r:id="rId8"/>
    <p:sldId id="302" r:id="rId9"/>
    <p:sldId id="303" r:id="rId10"/>
    <p:sldId id="300" r:id="rId11"/>
    <p:sldId id="304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pavlat-znalec.com/investing/praxe/deska/deska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staticke-zajisteni.cz/oprava-trhlin/" TargetMode="External"/><Relationship Id="rId5" Type="http://schemas.openxmlformats.org/officeDocument/2006/relationships/hyperlink" Target="http://statickeposudky.info/poruchy.html" TargetMode="External"/><Relationship Id="rId4" Type="http://schemas.openxmlformats.org/officeDocument/2006/relationships/hyperlink" Target="http://www.statika-macek.cz/sluzby/nazev-sluzby-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93364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nebezpečnými trhlinami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Nebezpečné trhliny,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lak zeminy, otřesy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půdy, doprava, smršťování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VY_32_INOVACE_27_539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Nebezpečné trhliny II.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2708920"/>
            <a:ext cx="85689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Nebezpečné trhliny II.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11560" y="1556792"/>
            <a:ext cx="777686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Nebezpečné trhliny se projevují v nosných konstrukcích </a:t>
            </a:r>
          </a:p>
          <a:p>
            <a:r>
              <a:rPr lang="cs-CZ" sz="2400" b="1" dirty="0"/>
              <a:t>a mohou mít velmi vážné důsledky.</a:t>
            </a:r>
          </a:p>
          <a:p>
            <a:endParaRPr lang="cs-CZ" sz="2400" b="1" dirty="0"/>
          </a:p>
          <a:p>
            <a:r>
              <a:rPr lang="cs-CZ" sz="2400" b="1" dirty="0"/>
              <a:t>Jejich opravy většinou vyžadují vysoké náklady.</a:t>
            </a:r>
          </a:p>
          <a:p>
            <a:endParaRPr lang="cs-CZ" sz="2400" b="1" dirty="0"/>
          </a:p>
          <a:p>
            <a:endParaRPr lang="cs-CZ" sz="2400" b="1" dirty="0"/>
          </a:p>
          <a:p>
            <a:r>
              <a:rPr lang="cs-CZ" sz="2400" b="1" u="sng" dirty="0">
                <a:solidFill>
                  <a:srgbClr val="FF0000"/>
                </a:solidFill>
              </a:rPr>
              <a:t>Nebezpečné trhliny se rozdělují na</a:t>
            </a:r>
            <a:r>
              <a:rPr lang="cs-CZ" sz="2400" b="1" dirty="0">
                <a:solidFill>
                  <a:srgbClr val="FF0000"/>
                </a:solidFill>
              </a:rPr>
              <a:t>: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/>
              <a:t>         a) trhliny, jejichž příčinou jsou </a:t>
            </a:r>
            <a:r>
              <a:rPr lang="cs-CZ" sz="2400" b="1" dirty="0">
                <a:solidFill>
                  <a:srgbClr val="FF0000"/>
                </a:solidFill>
              </a:rPr>
              <a:t>změny v základech</a:t>
            </a:r>
          </a:p>
          <a:p>
            <a:r>
              <a:rPr lang="cs-CZ" sz="2400" b="1" dirty="0"/>
              <a:t>         b) trhliny, které jsou </a:t>
            </a:r>
            <a:r>
              <a:rPr lang="cs-CZ" sz="2400" b="1" dirty="0">
                <a:solidFill>
                  <a:srgbClr val="FF0000"/>
                </a:solidFill>
              </a:rPr>
              <a:t>v nosných konstrukcích </a:t>
            </a:r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78446" y="1556792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Příčiny vzniku trhlin v nosných konstrukcích mohou být: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23628" y="2875136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tlak zeminy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356992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otřesy způsobenými dopravou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3829744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otřesy způsobované stroji umístěnými v budově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4327523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roztažnost železobetonových konstrukcí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23628" y="4806997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přetížení konstrukce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68996" y="5249415"/>
            <a:ext cx="7867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- nesprávně uložená výztuž v železobetonových konstrukcích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7" y="916168"/>
            <a:ext cx="3238278" cy="5107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9456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95211"/>
            <a:ext cx="6690320" cy="501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575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52736"/>
            <a:ext cx="6528724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899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168" y="933139"/>
            <a:ext cx="3807649" cy="5076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3854" y="998730"/>
            <a:ext cx="6672522" cy="5004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43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05" y="1052736"/>
            <a:ext cx="8458838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772816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9612" y="2708919"/>
            <a:ext cx="78128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Jak rozdělujeme nebezpečné trhliny</a:t>
            </a:r>
            <a:r>
              <a:rPr lang="cs-CZ" sz="2400" b="1" dirty="0" smtClean="0"/>
              <a:t>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Jaké znáte příčiny vzniku trhlin v nosných konstrukcích?</a:t>
            </a:r>
          </a:p>
          <a:p>
            <a:pPr marL="457200" indent="-457200">
              <a:buAutoNum type="arabicParenR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89581" y="1313731"/>
            <a:ext cx="760948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http://www.statika-macek.cz/sluzby/nazev-sluzby-1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Přestavby budov, Praha: SNTL, 1985 č.j. 13 272/85/220.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Přestavby budov, Praha: PARTA, 2006, ISBN 80-7320-018-X</a:t>
            </a:r>
            <a:r>
              <a:rPr lang="cs-CZ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statickeposudky.info/poruchy.html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http://staticke-zajisteni.cz/oprava-trhlin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http://www.statika-macek.cz/sluzby/nazev-sluzby-1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pavlat-znalec.com/investing/praxe/deska/deska.html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3062</TotalTime>
  <Words>330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335</cp:revision>
  <dcterms:created xsi:type="dcterms:W3CDTF">2010-11-01T23:40:31Z</dcterms:created>
  <dcterms:modified xsi:type="dcterms:W3CDTF">2014-03-27T15:34:37Z</dcterms:modified>
</cp:coreProperties>
</file>