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97" r:id="rId3"/>
    <p:sldId id="281" r:id="rId4"/>
    <p:sldId id="298" r:id="rId5"/>
    <p:sldId id="299" r:id="rId6"/>
    <p:sldId id="300" r:id="rId7"/>
    <p:sldId id="301" r:id="rId8"/>
    <p:sldId id="302" r:id="rId9"/>
    <p:sldId id="304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564842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podezdíváním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základů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Základy,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terén, vzpěry, základová půda, prahy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Přestavby</a:t>
                      </a:r>
                      <a:r>
                        <a:rPr lang="cs-CZ" sz="1200" baseline="0" dirty="0" smtClean="0">
                          <a:effectLst/>
                        </a:rPr>
                        <a:t> budov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VY_32_INOVACE_27_541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Podezdívání základů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4460" y="2780928"/>
            <a:ext cx="76328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Podezdívání základů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457474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Základy se podezdívají z různých důvodů: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780" y="2564904"/>
            <a:ext cx="59044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1) chceme-li snížit terén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83559" y="3212976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2) při prohlubování sklepa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773" y="3861047"/>
            <a:ext cx="53283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3) při poruše stávajícího základu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773" y="4509120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4) zakládá-li se vedlejší budova nová budova hlouběji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844824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Postup práce: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4877" y="2852936"/>
            <a:ext cx="80576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1) Budova se zabezpečí šikmými vzpěrami (nahoře zapuštěnými do vysekaných kapes, dole opřenými o prahy).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293096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2) Podle možností se budova zabezpečí vzpěrami i zevnitř.</a:t>
            </a:r>
          </a:p>
          <a:p>
            <a:r>
              <a:rPr lang="cs-CZ" sz="2400" b="1" dirty="0" smtClean="0"/>
              <a:t>    Vzpěry se důkladně uklínují, aby se omezilo sednutí                  budovy a zamezil se vznik trhlin.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4887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1484784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3) Nosné zdivo  vyneseme na ocelové válcované profily, které jsou provlečené otvory nosných zdech. Profily jsou osazené na podpory.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36998" y="3284984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4) Po celé délce základu se zemina odkope až na patu stávajícího základu.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581128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5) Základy podezdíváme postupně, vždy po částech dlouhých asi 1 metr. Začínáme v rozích.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5771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59632" y="1484784"/>
            <a:ext cx="6624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6) Starý základ se podkope v délce 1 metr a terén se </a:t>
            </a:r>
            <a:r>
              <a:rPr lang="cs-CZ" sz="2400" b="1" dirty="0"/>
              <a:t>u</a:t>
            </a:r>
            <a:r>
              <a:rPr lang="cs-CZ" sz="2400" b="1" dirty="0" smtClean="0"/>
              <a:t>rovná vrstvou betonu.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708920"/>
            <a:ext cx="66967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7a) Na upravený terén se vyzdívají pilířky z ostře pálených cihel na cementovou maltu. Ložné spáry se dělají co nejtenčí. Ozuby pro vzájemné </a:t>
            </a:r>
            <a:r>
              <a:rPr lang="cs-CZ" sz="2400" b="1" smtClean="0"/>
              <a:t>navazování pilířky </a:t>
            </a:r>
            <a:r>
              <a:rPr lang="cs-CZ" sz="2400" b="1" dirty="0" smtClean="0"/>
              <a:t>se nedělají.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4725144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7b) Místo podezdívání základu z cihel lze také použít zavlhlou betonovou směs z rychle tvrdnoucího cementu.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2026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170080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8) Poslední vrstva se důkladně uklínuje ocelovými  nebo žulovými klíny. Na zaklínování lze použít i zbytky ostře pálených cihel.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3356992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9) Po podezdění úseku 1 se přejde na úsek 2 atd. Tímto způsobem podezdíme celý základový pás kolem stavby.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509120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10) Podezdívání základů je velmi zdlouhavé a musí být prováděno kvalitně.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8969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E:\DUMY\Bus\10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481" y="1268760"/>
            <a:ext cx="6901036" cy="2902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97613" y="4365104"/>
            <a:ext cx="69487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400" b="1" dirty="0" smtClean="0"/>
              <a:t>provrtání otvorů</a:t>
            </a:r>
          </a:p>
          <a:p>
            <a:pPr marL="457200" indent="-457200">
              <a:buAutoNum type="alphaLcParenR"/>
            </a:pPr>
            <a:r>
              <a:rPr lang="cs-CZ" sz="2400" b="1" dirty="0"/>
              <a:t>p</a:t>
            </a:r>
            <a:r>
              <a:rPr lang="cs-CZ" sz="2400" b="1" dirty="0" smtClean="0"/>
              <a:t>rostrčení ocelových nosníků, uložení na prahy</a:t>
            </a:r>
          </a:p>
          <a:p>
            <a:pPr marL="457200" indent="-457200">
              <a:buAutoNum type="alphaLcParenR"/>
            </a:pPr>
            <a:r>
              <a:rPr lang="cs-CZ" sz="2400" b="1" dirty="0"/>
              <a:t>v</a:t>
            </a:r>
            <a:r>
              <a:rPr lang="cs-CZ" sz="2400" b="1" dirty="0" smtClean="0"/>
              <a:t>ýkop úseku stavební šachty</a:t>
            </a:r>
          </a:p>
          <a:p>
            <a:pPr marL="457200" indent="-457200">
              <a:buAutoNum type="alphaLcParenR"/>
            </a:pPr>
            <a:r>
              <a:rPr lang="cs-CZ" sz="2400" b="1" dirty="0"/>
              <a:t>v</a:t>
            </a:r>
            <a:r>
              <a:rPr lang="cs-CZ" sz="2400" b="1" dirty="0" smtClean="0"/>
              <a:t>ybetonování podchycovaného úseku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89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988840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924944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Z jakých důvodů podezdíváme základy?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Jaký materiál použijeme na podezdění základu?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Čím klínujeme poslední vrstvu základu?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185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825508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  KÁRNÍK</a:t>
            </a:r>
            <a:r>
              <a:rPr lang="cs-CZ" dirty="0"/>
              <a:t>, V.  Přestavby budov, Praha: SNTL, 1985 č.j. 13 272/85/220</a:t>
            </a:r>
            <a:r>
              <a:rPr lang="cs-CZ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  </a:t>
            </a:r>
            <a:r>
              <a:rPr lang="cs-CZ" dirty="0" smtClean="0"/>
              <a:t>PODLENA</a:t>
            </a:r>
            <a:r>
              <a:rPr lang="cs-CZ" dirty="0"/>
              <a:t>, V. Přestavby budov, Praha: PARTA, 2006, ISBN </a:t>
            </a:r>
            <a:r>
              <a:rPr lang="cs-CZ" dirty="0" smtClean="0"/>
              <a:t>80-7320-018-X, </a:t>
            </a:r>
          </a:p>
          <a:p>
            <a:r>
              <a:rPr lang="cs-CZ"/>
              <a:t> </a:t>
            </a:r>
            <a:r>
              <a:rPr lang="cs-CZ" smtClean="0"/>
              <a:t>       </a:t>
            </a:r>
            <a:r>
              <a:rPr lang="cs-CZ" smtClean="0"/>
              <a:t>obr</a:t>
            </a:r>
            <a:r>
              <a:rPr lang="cs-CZ" dirty="0" smtClean="0"/>
              <a:t>. 3.1.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3076</TotalTime>
  <Words>500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334</cp:revision>
  <dcterms:created xsi:type="dcterms:W3CDTF">2010-11-01T23:40:31Z</dcterms:created>
  <dcterms:modified xsi:type="dcterms:W3CDTF">2014-03-27T15:29:19Z</dcterms:modified>
</cp:coreProperties>
</file>