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8" r:id="rId2"/>
    <p:sldId id="297" r:id="rId3"/>
    <p:sldId id="281" r:id="rId4"/>
    <p:sldId id="298" r:id="rId5"/>
    <p:sldId id="299" r:id="rId6"/>
    <p:sldId id="300" r:id="rId7"/>
    <p:sldId id="301" r:id="rId8"/>
    <p:sldId id="305" r:id="rId9"/>
    <p:sldId id="302" r:id="rId10"/>
    <p:sldId id="303" r:id="rId11"/>
    <p:sldId id="306" r:id="rId12"/>
    <p:sldId id="30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9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2534076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zpevňováním základové půdy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Zhutnění, injektáž, odvodnění, mikropiloty, základová půda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Přestavby</a:t>
                      </a:r>
                      <a:r>
                        <a:rPr lang="cs-CZ" sz="1200" baseline="0" dirty="0" smtClean="0">
                          <a:effectLst/>
                        </a:rPr>
                        <a:t> budov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05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VY_32_INOVACE_27_543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Zpevňování základové půdy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1" y="2420888"/>
            <a:ext cx="806489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Zpevňování základové půdy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700808"/>
            <a:ext cx="777686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V málo únosných půdách</a:t>
            </a:r>
            <a:r>
              <a:rPr lang="cs-CZ" sz="2400" b="1" dirty="0" smtClean="0"/>
              <a:t>, kde nelze použít klasické plošné základy (základové pásy, patky, rošty a desky) se přenese zatížení </a:t>
            </a:r>
            <a:r>
              <a:rPr lang="cs-CZ" sz="2400" b="1" dirty="0" smtClean="0">
                <a:solidFill>
                  <a:srgbClr val="FF0000"/>
                </a:solidFill>
              </a:rPr>
              <a:t>hlubinným základem </a:t>
            </a:r>
            <a:r>
              <a:rPr lang="cs-CZ" sz="2400" b="1" dirty="0" smtClean="0"/>
              <a:t>na nižší, únosnější vrstvy nebo se </a:t>
            </a:r>
            <a:r>
              <a:rPr lang="cs-CZ" sz="2400" b="1" dirty="0" smtClean="0">
                <a:solidFill>
                  <a:srgbClr val="FF0000"/>
                </a:solidFill>
              </a:rPr>
              <a:t>zvýší únosnost </a:t>
            </a:r>
            <a:r>
              <a:rPr lang="cs-CZ" sz="2400" b="1" dirty="0" smtClean="0"/>
              <a:t>základové </a:t>
            </a:r>
            <a:r>
              <a:rPr lang="cs-CZ" sz="2400" b="1" dirty="0" smtClean="0">
                <a:solidFill>
                  <a:srgbClr val="FF0000"/>
                </a:solidFill>
              </a:rPr>
              <a:t>půdy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smtClean="0"/>
              <a:t>  Je-li hlubinné zakládání příliš nákladné navrhne projektant  opatření na zvýšení únosnosti základové půdy.</a:t>
            </a:r>
          </a:p>
          <a:p>
            <a:r>
              <a:rPr lang="cs-CZ" sz="2400" b="1" dirty="0" smtClean="0"/>
              <a:t> </a:t>
            </a:r>
          </a:p>
          <a:p>
            <a:r>
              <a:rPr lang="cs-CZ" sz="2400" b="1" dirty="0" smtClean="0"/>
              <a:t>   Nízká únosnost základové půdy může být způsobena např. zamokřením, pórovitou půdou, písčitou půdou.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844824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Únosnost základové půdy se zvyšuje:</a:t>
            </a:r>
            <a:endParaRPr lang="cs-CZ" sz="32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2924944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/>
              <a:t>z</a:t>
            </a:r>
            <a:r>
              <a:rPr lang="cs-CZ" sz="2400" b="1" dirty="0" smtClean="0"/>
              <a:t>hutněním zeminy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26432" y="3402608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/>
              <a:t>o</a:t>
            </a:r>
            <a:r>
              <a:rPr lang="cs-CZ" sz="2400" b="1" dirty="0" smtClean="0"/>
              <a:t>dvodněním pozemku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3887887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/>
              <a:t>v</a:t>
            </a:r>
            <a:r>
              <a:rPr lang="cs-CZ" sz="2400" b="1" dirty="0" smtClean="0"/>
              <a:t>ýměnou zeminy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26432" y="4365526"/>
            <a:ext cx="39666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/>
              <a:t>i</a:t>
            </a:r>
            <a:r>
              <a:rPr lang="cs-CZ" sz="2400" b="1" dirty="0" smtClean="0"/>
              <a:t>njektováním zeminy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27920" y="4834409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/>
              <a:t>z</a:t>
            </a:r>
            <a:r>
              <a:rPr lang="cs-CZ" sz="2400" b="1" dirty="0" smtClean="0"/>
              <a:t>aložením na pilotách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48876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2630" y="1525166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Zhutnění zeminy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420888"/>
            <a:ext cx="734481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Provádí se tam, kde je podloží písčité nebo hlinitopísčité.</a:t>
            </a:r>
          </a:p>
          <a:p>
            <a:r>
              <a:rPr lang="cs-CZ" sz="2400" b="1" dirty="0" smtClean="0"/>
              <a:t>Zhutněním se vytlačí vzduchové mezery v zemině a tím dojde k zvýšení její únosnosti.</a:t>
            </a:r>
          </a:p>
          <a:p>
            <a:r>
              <a:rPr lang="cs-CZ" sz="2400" b="1" dirty="0" smtClean="0"/>
              <a:t>Podle hloubky zhutnění rozeznáváme: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- povrchové zhutnění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- hloubkové zhutnění</a:t>
            </a:r>
          </a:p>
          <a:p>
            <a:r>
              <a:rPr lang="cs-CZ" sz="2400" b="1" dirty="0" smtClean="0"/>
              <a:t>Zhutnění se provádí nejčastěji dusáním, vibrováním, válcováním, odstřelem, povrchovou pilotáží.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57712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628800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Odvodnění pozemku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708920"/>
            <a:ext cx="74168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Odvodněním zamokřeného pozemku se sníží obsah vody v půdě, a tím se zvýší únosnost zeminy.</a:t>
            </a:r>
          </a:p>
          <a:p>
            <a:r>
              <a:rPr lang="cs-CZ" sz="2400" b="1" dirty="0" smtClean="0"/>
              <a:t>Voda se odvádí drenážními trubkami, které prosakující vodu sbírají a odvádějí.</a:t>
            </a:r>
          </a:p>
          <a:p>
            <a:r>
              <a:rPr lang="cs-CZ" sz="2400" b="1" dirty="0" smtClean="0"/>
              <a:t>Drenážní trubky se kladou do štěrkového lože.</a:t>
            </a:r>
          </a:p>
          <a:p>
            <a:r>
              <a:rPr lang="cs-CZ" sz="2400" b="1" dirty="0" smtClean="0"/>
              <a:t>Hloubka uložení se určuje podle hloubky základů – drenáž má být uložena vždy pod základovou spárou.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2026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70938" y="1549410"/>
            <a:ext cx="59044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Výměna zeminy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331598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Používá se tam, kde je základová půda nestejně únosná nebo nestejnorodá a je nebezpečí, že by stavba nestejně sedala.</a:t>
            </a:r>
          </a:p>
          <a:p>
            <a:r>
              <a:rPr lang="cs-CZ" sz="2400" b="1" dirty="0" smtClean="0"/>
              <a:t>Vrstva původní zeminy pod základovou spárou se odstraní a nahradí se únosnější zeminou.</a:t>
            </a:r>
          </a:p>
          <a:p>
            <a:r>
              <a:rPr lang="cs-CZ" sz="2400" b="1" dirty="0" smtClean="0"/>
              <a:t>Nová únosnější zemina se naváží po vrstvách a průběžně se zhutňuje (dusáním, vibrováním).</a:t>
            </a:r>
          </a:p>
          <a:p>
            <a:r>
              <a:rPr lang="cs-CZ" sz="2400" b="1" dirty="0" smtClean="0"/>
              <a:t>Nová vrstva únosné zeminy může být 0,5 až 3 m vysoká – určí geologický průzkum.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8969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E:\DUMY\Bus\34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79" y="1907078"/>
            <a:ext cx="5616625" cy="299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60240" y="5085184"/>
            <a:ext cx="67687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I. - pod základovými pásy</a:t>
            </a:r>
          </a:p>
          <a:p>
            <a:r>
              <a:rPr lang="cs-CZ" sz="2400" b="1" dirty="0" smtClean="0"/>
              <a:t>II. - pod celou budovou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86193" y="1052736"/>
            <a:ext cx="61924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Zpevňování základové půdy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6112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39489" y="1287671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Injektování zeminy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7629" y="2204864"/>
            <a:ext cx="757949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 vstřikování injektážní směsi pod tlakem do základové půdy (sypké nebo nestejnorodé zeminy).</a:t>
            </a:r>
          </a:p>
          <a:p>
            <a:r>
              <a:rPr lang="cs-CZ" sz="2400" b="1" dirty="0" smtClean="0"/>
              <a:t>Látky vyplňují póry v zemině nebo působí chemicky na okolní půdu, a tím ji zpevňují.</a:t>
            </a:r>
          </a:p>
          <a:p>
            <a:r>
              <a:rPr lang="cs-CZ" sz="2400" b="1" dirty="0" smtClean="0"/>
              <a:t>Výhodou je, že tímto způsobem se může zpevňovat půda před započetím stavby i při přestavbách budov.</a:t>
            </a:r>
          </a:p>
          <a:p>
            <a:r>
              <a:rPr lang="cs-CZ" sz="2400" b="1" dirty="0" smtClean="0"/>
              <a:t>Jako injekční látky se používají </a:t>
            </a:r>
            <a:r>
              <a:rPr lang="cs-CZ" sz="2400" b="1" smtClean="0"/>
              <a:t>hydraulická pojiva, </a:t>
            </a:r>
            <a:r>
              <a:rPr lang="cs-CZ" sz="2400" b="1" dirty="0" smtClean="0"/>
              <a:t>jíl, asfalt, chemické látky.</a:t>
            </a:r>
          </a:p>
          <a:p>
            <a:r>
              <a:rPr lang="cs-CZ" sz="2400" b="1" dirty="0" smtClean="0"/>
              <a:t>Druh injektážní směsi se volí podle druhu zeminy.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894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1556792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Založení na pilotách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2492896"/>
            <a:ext cx="72008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Plovoucí piloty nedosahují k únosným vrstvám zeminy. Zatížení roznášejí třením o zeminu.</a:t>
            </a:r>
          </a:p>
          <a:p>
            <a:r>
              <a:rPr lang="cs-CZ" sz="2400" b="1" dirty="0" smtClean="0"/>
              <a:t>Svým objemem stlačují okolní půdu, a tím ji zhutňují.</a:t>
            </a:r>
          </a:p>
          <a:p>
            <a:r>
              <a:rPr lang="cs-CZ" sz="2400" b="1" dirty="0" smtClean="0"/>
              <a:t>Pro zpevňování základové půdy jsou výhodnější piloty s větším objemem.</a:t>
            </a:r>
          </a:p>
          <a:p>
            <a:r>
              <a:rPr lang="cs-CZ" sz="2400" b="1" dirty="0" smtClean="0"/>
              <a:t>Piloty se dělají dřevěné, železobetonové nebo železné.</a:t>
            </a:r>
          </a:p>
          <a:p>
            <a:r>
              <a:rPr lang="cs-CZ" sz="2400" b="1" dirty="0" smtClean="0"/>
              <a:t>Do země se zarážejí beranidly nebo se betonují na místě do předrážených otvorů.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1431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E:\DUMY\Bus\13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76" y="2114222"/>
            <a:ext cx="5937034" cy="3619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1088470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Zhotovení mikropiloty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44208" y="3055600"/>
            <a:ext cx="26997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 vrtání</a:t>
            </a:r>
          </a:p>
          <a:p>
            <a:r>
              <a:rPr lang="cs-CZ" sz="2400" b="1" dirty="0" smtClean="0"/>
              <a:t>2. zálivka</a:t>
            </a:r>
          </a:p>
          <a:p>
            <a:r>
              <a:rPr lang="cs-CZ" sz="2400" b="1" dirty="0" smtClean="0"/>
              <a:t>3. osazení výztuže</a:t>
            </a:r>
          </a:p>
          <a:p>
            <a:r>
              <a:rPr lang="cs-CZ" sz="2400" b="1" dirty="0" smtClean="0"/>
              <a:t>4. injektáž</a:t>
            </a:r>
          </a:p>
          <a:p>
            <a:r>
              <a:rPr lang="cs-CZ" sz="2400" b="1" dirty="0" smtClean="0"/>
              <a:t>5. napojení na konstrukci plochou ocelovou hlavou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3990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2132855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Opakování: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068959"/>
            <a:ext cx="79208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Čím může být způsobena nízká únosnost základové půdy</a:t>
            </a:r>
            <a:r>
              <a:rPr lang="cs-CZ" sz="2400" b="1" dirty="0" smtClean="0"/>
              <a:t>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Jak zvyšujeme únosnost základové půdy</a:t>
            </a:r>
            <a:r>
              <a:rPr lang="cs-CZ" sz="2400" b="1" dirty="0" smtClean="0"/>
              <a:t>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Jak provádíme odvodnění pozemku?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9895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KÁRNÍK, V.  Přestavby budov, Praha: SNTL, 1985 č.j. 13 </a:t>
            </a:r>
            <a:r>
              <a:rPr lang="cs-CZ" dirty="0" smtClean="0"/>
              <a:t>272/85/220, obr. 29. 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PODLENA, V. Přestavby budov, Praha: PARTA, 2006, ISBN </a:t>
            </a:r>
            <a:r>
              <a:rPr lang="cs-CZ" dirty="0" smtClean="0"/>
              <a:t>80-7320-018-X, obr. 3.5. </a:t>
            </a: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3180</TotalTime>
  <Words>693</Words>
  <Application>Microsoft Office PowerPoint</Application>
  <PresentationFormat>Předvádění na obrazovce (4:3)</PresentationFormat>
  <Paragraphs>126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339</cp:revision>
  <dcterms:created xsi:type="dcterms:W3CDTF">2010-11-01T23:40:31Z</dcterms:created>
  <dcterms:modified xsi:type="dcterms:W3CDTF">2014-03-27T15:30:40Z</dcterms:modified>
</cp:coreProperties>
</file>