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68" r:id="rId2"/>
    <p:sldId id="269" r:id="rId3"/>
    <p:sldId id="274" r:id="rId4"/>
    <p:sldId id="271" r:id="rId5"/>
    <p:sldId id="272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607" autoAdjust="0"/>
    <p:restoredTop sz="94660"/>
  </p:normalViewPr>
  <p:slideViewPr>
    <p:cSldViewPr>
      <p:cViewPr>
        <p:scale>
          <a:sx n="75" d="100"/>
          <a:sy n="75" d="100"/>
        </p:scale>
        <p:origin x="-365" y="77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2C8EB5-7FCC-436B-83B9-E0E84393909B}" type="datetimeFigureOut">
              <a:rPr lang="cs-CZ" smtClean="0"/>
              <a:t>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9F709B-EECE-4EEB-B986-A702C20435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611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9F709B-EECE-4EEB-B986-A702C2043527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9F709B-EECE-4EEB-B986-A702C2043527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9F709B-EECE-4EEB-B986-A702C2043527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9F709B-EECE-4EEB-B986-A702C2043527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9F709B-EECE-4EEB-B986-A702C2043527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9F709B-EECE-4EEB-B986-A702C2043527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5.4.2014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písemnosti při porušení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Druhá upomínka - stylizace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14. 12. </a:t>
            </a:r>
            <a:r>
              <a:rPr lang="cs-CZ" smtClean="0"/>
              <a:t>2012</a:t>
            </a:r>
            <a:endParaRPr lang="cs-CZ" dirty="0" smtClean="0"/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95513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DRUHÁ  UPOMÍNKA - </a:t>
            </a:r>
            <a:r>
              <a:rPr lang="cs-CZ" sz="4000" dirty="0"/>
              <a:t>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784976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porušení kupní 	smlouvy, 			druhá upomínka, kupující, prodávající, 				stylizace v jednotlivých částech písemnosti. 			Obměny stylizace druhá upomínka.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pojmy  			a stylizaci druhé upomínky. Materiál je 				připraven formou 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1845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DRUHÁ  UPOMÍNKA - 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dirty="0" smtClean="0"/>
              <a:t>   URGENCE</a:t>
            </a:r>
            <a:endParaRPr lang="cs-CZ" sz="2400" dirty="0"/>
          </a:p>
          <a:p>
            <a:r>
              <a:rPr lang="cs-CZ" sz="2400" dirty="0" smtClean="0"/>
              <a:t>   REKLAMACE</a:t>
            </a:r>
            <a:endParaRPr lang="cs-CZ" sz="2400" dirty="0"/>
          </a:p>
          <a:p>
            <a:r>
              <a:rPr lang="cs-CZ" sz="2400" dirty="0" smtClean="0"/>
              <a:t>   UPOMÍNKY</a:t>
            </a:r>
            <a:endParaRPr lang="cs-CZ" sz="2400" dirty="0"/>
          </a:p>
          <a:p>
            <a:pPr lvl="1"/>
            <a:r>
              <a:rPr lang="cs-CZ" sz="2400" dirty="0" smtClean="0"/>
              <a:t>    První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</a:t>
            </a:r>
            <a:r>
              <a:rPr lang="cs-CZ" sz="2400" b="1" dirty="0" smtClean="0">
                <a:solidFill>
                  <a:srgbClr val="FF0000"/>
                </a:solidFill>
              </a:rPr>
              <a:t>Druhá </a:t>
            </a:r>
            <a:r>
              <a:rPr lang="cs-CZ" sz="2400" b="1" dirty="0">
                <a:solidFill>
                  <a:srgbClr val="FF0000"/>
                </a:solidFill>
              </a:rPr>
              <a:t>upomínka</a:t>
            </a:r>
          </a:p>
          <a:p>
            <a:pPr lvl="1"/>
            <a:r>
              <a:rPr lang="cs-CZ" sz="2400" dirty="0" smtClean="0"/>
              <a:t>    Pokus </a:t>
            </a:r>
            <a:r>
              <a:rPr lang="cs-CZ" sz="2400" dirty="0"/>
              <a:t>o </a:t>
            </a:r>
            <a:r>
              <a:rPr lang="cs-CZ" sz="2400" dirty="0" smtClean="0"/>
              <a:t>smír	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:\Users\sarka.schuplerova\AppData\Local\Microsoft\Windows\Temporary Internet Files\Content.IE5\MVKSZD5S\MC9004338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95562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38436"/>
            <a:ext cx="8424936" cy="1019564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DRUHÁ  UPOMÍNKA - 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974072"/>
            <a:ext cx="8712968" cy="555127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Úvodní zdvořilostní fráze: </a:t>
            </a:r>
          </a:p>
          <a:p>
            <a:pPr marL="45720" indent="0" algn="ctr">
              <a:buNone/>
            </a:pPr>
            <a:endParaRPr lang="cs-CZ" sz="2800" b="1" dirty="0" smtClean="0">
              <a:solidFill>
                <a:srgbClr val="FFC000"/>
              </a:solidFill>
            </a:endParaRPr>
          </a:p>
          <a:p>
            <a:pPr marL="4572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..., nereagovali jste na naši první upomínku...</a:t>
            </a:r>
          </a:p>
          <a:p>
            <a:pPr marL="45720" indent="0"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45720" indent="0">
              <a:buNone/>
            </a:pPr>
            <a:endParaRPr lang="cs-CZ" b="1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 smtClean="0"/>
              <a:t> Do dnešního dne jste nereagovali na naši ...</a:t>
            </a:r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Naši první upomínku ze dne ... jste nechali bez povšimnutí, a proto Vás znovu žádáme, abyste ...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4077" y="1700808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9280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021288"/>
            <a:ext cx="8424936" cy="836712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DRUHÁ  UPOMÍNKA - STYLIZACE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555127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2800" b="1" dirty="0" smtClean="0">
                <a:solidFill>
                  <a:srgbClr val="FFC000"/>
                </a:solidFill>
              </a:rPr>
              <a:t>Závěrečná zdvořilostní fráze: </a:t>
            </a:r>
          </a:p>
          <a:p>
            <a:pPr marL="45720" indent="0">
              <a:buNone/>
            </a:pPr>
            <a:endParaRPr lang="cs-CZ" dirty="0">
              <a:solidFill>
                <a:srgbClr val="FFC000"/>
              </a:solidFill>
            </a:endParaRPr>
          </a:p>
          <a:p>
            <a:pPr marL="4572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Věříme, že dlužnou částku zaplatíte a tak se ...</a:t>
            </a:r>
          </a:p>
          <a:p>
            <a:pPr marL="45720" indent="0"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/>
              <a:t>Pokud fakturu ve stanovené lhůtě nezaplatíte, budeme tuto pohledávku vymáhat soudně.</a:t>
            </a:r>
          </a:p>
          <a:p>
            <a:pPr marL="45720" indent="0">
              <a:buNone/>
            </a:pPr>
            <a:endParaRPr lang="cs-CZ"/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Doufáme, že ve stanovené lhůtě zaplatíte,                        takže nebudeme muset přistoupit k soudnímu               vymáhání dlužné částky.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972" y="3861048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9661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</a:t>
            </a:r>
            <a:r>
              <a:rPr lang="cs-CZ" dirty="0" smtClean="0"/>
              <a:t>komunikaci</a:t>
            </a:r>
          </a:p>
          <a:p>
            <a:r>
              <a:rPr lang="cs-CZ" dirty="0" smtClean="0"/>
              <a:t>www.office.microsoft.com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421</TotalTime>
  <Words>400</Words>
  <Application>Microsoft Office PowerPoint</Application>
  <PresentationFormat>Předvádění na obrazovce (4:3)</PresentationFormat>
  <Paragraphs>61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DRUHÁ  UPOMÍNKA - STYLIZACE</vt:lpstr>
      <vt:lpstr>DRUHÁ  UPOMÍNKA - STYLIZACE</vt:lpstr>
      <vt:lpstr>DRUHÁ  UPOMÍNKA - STYLIZACE</vt:lpstr>
      <vt:lpstr>DRUHÁ  UPOMÍNKA - STYLIZACE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48</cp:revision>
  <dcterms:created xsi:type="dcterms:W3CDTF">2012-08-06T07:07:34Z</dcterms:created>
  <dcterms:modified xsi:type="dcterms:W3CDTF">2014-04-05T06:38:00Z</dcterms:modified>
</cp:coreProperties>
</file>