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97" r:id="rId3"/>
    <p:sldId id="281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ceskestavby.cz/clanky/jak-opravovat-omitky-praskliny-a-diry-20583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66473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opravami vnitřních omítek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Trhliny, udržovací práce,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odpouchlá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omítka, sedání, spáry  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VY_32_INOVACE_27_544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Opravy vnitřních omítek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2276872"/>
            <a:ext cx="81369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Opravy vnitřních omítek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9611" y="1844824"/>
            <a:ext cx="69847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Každé stavební dílo podléhá fyzikálním, chemickým a mechanickým vlivům.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Stavební materiály na tyto vlivy reagují a tím dochází i k častému porušení omítek.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Opravy vnitřních omítek patří do udržovacích prací, jejichž cílem je udržovat budovy v bezpečném, použivatelném a hygienickém stavu.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700808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K opravám vnitřních omítek dochází z různých příčin: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52228" y="2564904"/>
            <a:ext cx="7020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>
                <a:solidFill>
                  <a:srgbClr val="FF0000"/>
                </a:solidFill>
              </a:rPr>
              <a:t>Trhliny v omítce</a:t>
            </a:r>
            <a:r>
              <a:rPr lang="cs-CZ" sz="2400" b="1" dirty="0" smtClean="0"/>
              <a:t> – vznikají na styku nesourodých materiálů, sedáním budovy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52228" y="3661944"/>
            <a:ext cx="7131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>
                <a:solidFill>
                  <a:srgbClr val="FF0000"/>
                </a:solidFill>
              </a:rPr>
              <a:t>Otlučená a poškrábaná omítka </a:t>
            </a:r>
            <a:r>
              <a:rPr lang="cs-CZ" sz="2400" b="1" dirty="0" smtClean="0"/>
              <a:t>– vzniká při zřizování nového otvoru, výměně dveří, instalačních pracích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52228" y="4725143"/>
            <a:ext cx="6555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>
                <a:solidFill>
                  <a:srgbClr val="FF0000"/>
                </a:solidFill>
              </a:rPr>
              <a:t>Odpouchlá omítka </a:t>
            </a:r>
            <a:r>
              <a:rPr lang="cs-CZ" sz="2400" b="1" dirty="0" smtClean="0"/>
              <a:t>– příčinou bývá vlhkost nebo omítka z „hubené malty“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58305" y="126876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Opravy trhlin v omítce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302" y="1997551"/>
            <a:ext cx="70567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Drobné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neškodné trhliny </a:t>
            </a:r>
            <a:r>
              <a:rPr lang="cs-CZ" sz="2400" b="1" dirty="0" smtClean="0"/>
              <a:t>se vyškrábou, vyčistí, navlhčí a vyplní sádrovou maltou v poměru 1 díl sádry a 1 díl písku. Potom se uhladí. Po zatvrdnutí omítku lehce přebrousíme smirkovým papírem.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U širších trhlin </a:t>
            </a:r>
            <a:r>
              <a:rPr lang="cs-CZ" sz="2400" b="1" dirty="0" smtClean="0"/>
              <a:t>se otluče podél trhliny pruh omítky široký cca 100 mm. Spáry ve zdivu vyškrábeme, vyčistíme a navlhčíme. Trhlinu vyplníme maltou i úlomky zdícího materiálu a začistíme  do líce okolní omítky.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700808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Otlučená a poškrábaná omítka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708920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Odstraníme starý nátěr – navlhčíme a seškrábeme ocelovou stěrkou.</a:t>
            </a:r>
          </a:p>
          <a:p>
            <a:r>
              <a:rPr lang="cs-CZ" sz="2400" b="1" dirty="0" smtClean="0"/>
              <a:t>Porušenou omítku vyspravíme jádrovou vrstvou a vápenným štukem nebo sádrovou maltou.</a:t>
            </a:r>
          </a:p>
          <a:p>
            <a:r>
              <a:rPr lang="cs-CZ" sz="2400" b="1" dirty="0" smtClean="0"/>
              <a:t>Nakonec celý povrch zpevníme vápenným mlékem „pačokem“.</a:t>
            </a:r>
          </a:p>
          <a:p>
            <a:r>
              <a:rPr lang="cs-CZ" sz="2400" b="1" dirty="0" smtClean="0"/>
              <a:t>Po vyschnutí vymalujeme celou stěnu.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43408" y="1556792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Odpouchlá omítka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22512" y="2492896"/>
            <a:ext cx="70498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Odpouchlá omítka zní při poklepu dutě.</a:t>
            </a:r>
          </a:p>
          <a:p>
            <a:r>
              <a:rPr lang="cs-CZ" sz="2400" b="1" dirty="0" smtClean="0"/>
              <a:t>Příčiny narušení omítky jsou různé - rychlé vysušení, silná vrstva omítky, špatná příprava před omítáním.</a:t>
            </a:r>
          </a:p>
          <a:p>
            <a:r>
              <a:rPr lang="cs-CZ" sz="2400" b="1" dirty="0" smtClean="0"/>
              <a:t>Narušenou omítku otlučeme a vyškrábeme spáry do hloubky 15 mm.</a:t>
            </a:r>
          </a:p>
          <a:p>
            <a:r>
              <a:rPr lang="cs-CZ" sz="2400" b="1" dirty="0" smtClean="0"/>
              <a:t>Zdivo se očistí od prachu a navlhčí.</a:t>
            </a:r>
          </a:p>
          <a:p>
            <a:r>
              <a:rPr lang="cs-CZ" sz="2400" b="1" dirty="0" smtClean="0"/>
              <a:t>Provedeme novou omítku a dbáme na hladké připojení vyspravované části na starou okolní omítku.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80" y="980728"/>
            <a:ext cx="4320480" cy="3100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73207"/>
            <a:ext cx="4476126" cy="2976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80" y="980728"/>
            <a:ext cx="4010490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809745"/>
            <a:ext cx="4735610" cy="3139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2" y="1772816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708920"/>
            <a:ext cx="66245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 vznikají trhliny v omítce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 opravíme širší trhliny v omítce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 opravíme </a:t>
            </a:r>
            <a:r>
              <a:rPr lang="cs-CZ" sz="2400" b="1" dirty="0" err="1" smtClean="0"/>
              <a:t>odpouchlou</a:t>
            </a:r>
            <a:r>
              <a:rPr lang="cs-CZ" sz="2400" b="1" dirty="0" smtClean="0"/>
              <a:t> omítku?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Přestavby budov,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Přestavby budov, Praha: PARTA, 2006, ISBN </a:t>
            </a:r>
            <a:r>
              <a:rPr lang="cs-CZ" dirty="0" smtClean="0"/>
              <a:t>80-7320-018-X.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www.ceskestavby.cz/clanky/jak-opravovat-omitky-praskliny-a-diry-20583.html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3070</TotalTime>
  <Words>500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334</cp:revision>
  <dcterms:created xsi:type="dcterms:W3CDTF">2010-11-01T23:40:31Z</dcterms:created>
  <dcterms:modified xsi:type="dcterms:W3CDTF">2014-03-27T15:32:42Z</dcterms:modified>
</cp:coreProperties>
</file>