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97" r:id="rId3"/>
    <p:sldId id="298" r:id="rId4"/>
    <p:sldId id="281" r:id="rId5"/>
    <p:sldId id="305" r:id="rId6"/>
    <p:sldId id="299" r:id="rId7"/>
    <p:sldId id="300" r:id="rId8"/>
    <p:sldId id="301" r:id="rId9"/>
    <p:sldId id="302" r:id="rId10"/>
    <p:sldId id="303" r:id="rId11"/>
    <p:sldId id="304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vlastnimarukama.cz/oprava-poskozene-omitky/" TargetMode="External"/><Relationship Id="rId4" Type="http://schemas.openxmlformats.org/officeDocument/2006/relationships/hyperlink" Target="http://www.weber-terranova.cz/vnejsi-fasady-a-omitky/pomoc-rada/problemy-a-reseni/jak-opravit-mensi-trhliny-ve-fasad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566255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opravami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vnějších omítek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Mráz, vlhko, žlaby, zemní vlhkost, rozdíly teplot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VY_32_INOVACE_27_545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Opravy vnějších omítek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2132856"/>
            <a:ext cx="77768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Opravy vnějších omítek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04603" y="1628800"/>
            <a:ext cx="74168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Vnější omítky jsou vystaveny fyzikálním, chemickým a mechanickým vlivům, a tím dochází k jejich častému porušení.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Opravy vnějších omítek patří do udržovacích prací, jejichž cílem je udržovat budovy v bezpečném, použivatelném </a:t>
            </a:r>
          </a:p>
          <a:p>
            <a:r>
              <a:rPr lang="cs-CZ" sz="2400" b="1" dirty="0"/>
              <a:t>a</a:t>
            </a:r>
            <a:r>
              <a:rPr lang="cs-CZ" sz="2400" b="1" dirty="0" smtClean="0"/>
              <a:t> hygienickém stavu.</a:t>
            </a:r>
          </a:p>
          <a:p>
            <a:endParaRPr lang="cs-CZ" sz="2400" b="1" dirty="0"/>
          </a:p>
          <a:p>
            <a:r>
              <a:rPr lang="cs-CZ" sz="2400" b="1" dirty="0" smtClean="0"/>
              <a:t>Opravy vnějších omítek jsou obdobné jako u omítek vnitřních.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4887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30692" y="1685999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Nejčastější příčiny poruch vnějších omítek 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2700" y="2535287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 smtClean="0"/>
              <a:t> vlhko a mráz – omítky se více zmáčí deštěm na návětrné straně budovy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5142" y="3450131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/>
              <a:t>z</a:t>
            </a:r>
            <a:r>
              <a:rPr lang="cs-CZ" sz="2400" b="1" dirty="0" smtClean="0"/>
              <a:t>anesené střešní žlaby – stékání vody na fasádu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2700" y="4149080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 smtClean="0"/>
              <a:t>stékání dešťové vody na spodní plochy říms, balkónů –   není-li zajištěno odkapávání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15142" y="5085184"/>
            <a:ext cx="75137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 smtClean="0"/>
              <a:t> vzlínání zemní vlhkosti u neizolovaných budov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02700" y="2535287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2500" y="3649588"/>
            <a:ext cx="75137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/>
              <a:t>š</a:t>
            </a:r>
            <a:r>
              <a:rPr lang="cs-CZ" sz="2400" b="1" dirty="0" smtClean="0"/>
              <a:t>patná kvalita omítek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8504" y="1945034"/>
            <a:ext cx="7729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/>
              <a:t>o</a:t>
            </a:r>
            <a:r>
              <a:rPr lang="cs-CZ" sz="2400" b="1" dirty="0" smtClean="0"/>
              <a:t>dstřikující dešťová voda na sokl budovy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8504" y="2636912"/>
            <a:ext cx="74417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/>
              <a:t>v</a:t>
            </a:r>
            <a:r>
              <a:rPr lang="cs-CZ" sz="2400" b="1" dirty="0" smtClean="0"/>
              <a:t>elké rozdíly teplot v létě na osluněné části budovy – rychlé vysychání omítek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8504" y="4346798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 smtClean="0"/>
              <a:t>konstrukční vady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1580" y="5013176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b="1" dirty="0"/>
              <a:t>š</a:t>
            </a:r>
            <a:r>
              <a:rPr lang="cs-CZ" sz="2400" b="1" dirty="0" smtClean="0"/>
              <a:t>patný pracovní postup při omítání -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8727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7" y="1268760"/>
            <a:ext cx="77768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 u kvalitně provedených a chráněných venkovních omítek </a:t>
            </a:r>
          </a:p>
          <a:p>
            <a:r>
              <a:rPr lang="cs-CZ" sz="2400" b="1" dirty="0"/>
              <a:t>s</a:t>
            </a:r>
            <a:r>
              <a:rPr lang="cs-CZ" sz="2400" b="1" dirty="0" smtClean="0"/>
              <a:t>e po čase objeví drobné závady a poškození. Ty je třeba včas opravit.</a:t>
            </a:r>
          </a:p>
          <a:p>
            <a:endParaRPr lang="cs-CZ" sz="2400" b="1" dirty="0"/>
          </a:p>
          <a:p>
            <a:r>
              <a:rPr lang="cs-CZ" sz="2400" b="1" dirty="0" smtClean="0"/>
              <a:t>Je-li zanedbána včasná údržba omítka se časem poškodí natolik, že postupně odpadává ve větších plochách a odhaluje zdivo.</a:t>
            </a:r>
          </a:p>
          <a:p>
            <a:endParaRPr lang="cs-CZ" sz="2400" b="1" dirty="0"/>
          </a:p>
          <a:p>
            <a:r>
              <a:rPr lang="cs-CZ" sz="2400" b="1" dirty="0" smtClean="0"/>
              <a:t>Vlhko a mráz pak poruší odhalené zdivo, a tím se objekt postupně znehodnocuje.</a:t>
            </a:r>
          </a:p>
          <a:p>
            <a:endParaRPr lang="cs-CZ" sz="2400" b="1" dirty="0"/>
          </a:p>
          <a:p>
            <a:r>
              <a:rPr lang="cs-CZ" sz="2400" b="1" dirty="0" smtClean="0"/>
              <a:t>Náklady na opravy jsou potom výrazně vyšší.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5771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723" y="1628800"/>
            <a:ext cx="2147602" cy="1470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539" y="1628800"/>
            <a:ext cx="2185612" cy="1470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774" y="3688060"/>
            <a:ext cx="2857500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88058"/>
            <a:ext cx="3510643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02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75006"/>
            <a:ext cx="2592288" cy="1743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05722" y="2560142"/>
            <a:ext cx="3826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Venkovní omítku omýt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Postup opravy trhlin na venkovní omítce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102" y="4005064"/>
            <a:ext cx="2554818" cy="1728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4509120"/>
            <a:ext cx="4427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Přestěrkovat stěrkovou omítkou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8969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593" y="1340768"/>
            <a:ext cx="2518641" cy="16940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27984" y="198884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Přetřít penetračním nátěrem</a:t>
            </a:r>
            <a:endParaRPr lang="cs-CZ" sz="24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594" y="3588698"/>
            <a:ext cx="2540392" cy="1708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4149080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Nanést omítku nerezovým hladítkem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89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56792"/>
            <a:ext cx="2949142" cy="1995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16016" y="2132856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Nanést vhodný nátěr pro povrchovou úpravu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1431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59632" y="1916832"/>
            <a:ext cx="48307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780928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Jaké jsou příčiny poruch vnějších omítek?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Jak opravujeme vnější omítky?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Co zapříčiní zanedbaná včasná údržba?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185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www.weber-terranova.cz/vnejsi-fasady-a-omitky/pomoc-rada/problemy-a-reseni/jak-opravit-mensi-trhliny-ve-fasade.html</a:t>
            </a:r>
            <a:r>
              <a:rPr lang="cs-CZ" dirty="0" smtClean="0"/>
              <a:t>   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>
                <a:hlinkClick r:id="rId5"/>
              </a:rPr>
              <a:t>www.vlastnimarukama.cz/oprava-poskozene-omitky</a:t>
            </a:r>
            <a:r>
              <a:rPr lang="cs-CZ" smtClean="0">
                <a:hlinkClick r:id="rId5"/>
              </a:rPr>
              <a:t>/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KÁRNÍK, V.  Přestavby budov, Praha: SNTL, 1985 č.j. 13 272/85/220.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PODLENA, V. Přestavby budov, Praha: PARTA, 2006, ISBN 80-7320-018-X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3129</TotalTime>
  <Words>455</Words>
  <Application>Microsoft Office PowerPoint</Application>
  <PresentationFormat>Předvádění na obrazovce (4:3)</PresentationFormat>
  <Paragraphs>102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336</cp:revision>
  <dcterms:created xsi:type="dcterms:W3CDTF">2010-11-01T23:40:31Z</dcterms:created>
  <dcterms:modified xsi:type="dcterms:W3CDTF">2014-03-27T15:27:31Z</dcterms:modified>
</cp:coreProperties>
</file>