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68" r:id="rId2"/>
    <p:sldId id="269" r:id="rId3"/>
    <p:sldId id="274" r:id="rId4"/>
    <p:sldId id="271" r:id="rId5"/>
    <p:sldId id="273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07" autoAdjust="0"/>
    <p:restoredTop sz="94660"/>
  </p:normalViewPr>
  <p:slideViewPr>
    <p:cSldViewPr>
      <p:cViewPr>
        <p:scale>
          <a:sx n="63" d="100"/>
          <a:sy n="63" d="100"/>
        </p:scale>
        <p:origin x="-701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F579E9-1A9F-43AC-B31F-711D7F311154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70ACD6-3F49-4B3D-B9B6-27EC350C9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2142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70ACD6-3F49-4B3D-B9B6-27EC350C9C16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70ACD6-3F49-4B3D-B9B6-27EC350C9C16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70ACD6-3F49-4B3D-B9B6-27EC350C9C16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70ACD6-3F49-4B3D-B9B6-27EC350C9C16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70ACD6-3F49-4B3D-B9B6-27EC350C9C16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70ACD6-3F49-4B3D-B9B6-27EC350C9C16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stamped@talecom.cz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../p&#345;&#237;klady%20OBK/Procvi&#269;ov&#225;n&#237;%20druh&#233;%20upom&#237;nky%20&#269;%20.1.rtf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.wmf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porušení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Druhá upomínka - příklady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vytvoření: </a:t>
            </a:r>
            <a:r>
              <a:rPr lang="cs-CZ" dirty="0" smtClean="0"/>
              <a:t>14. 12. </a:t>
            </a:r>
            <a:r>
              <a:rPr lang="cs-CZ" smtClean="0"/>
              <a:t>2012</a:t>
            </a:r>
            <a:endParaRPr lang="cs-CZ" dirty="0" smtClean="0"/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0189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DRUHÁ  </a:t>
            </a:r>
            <a:r>
              <a:rPr lang="cs-CZ" sz="4000" dirty="0"/>
              <a:t>UPOMÍNKA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856984" cy="4824536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Druhy písemností při porušení kupní 					smlouvy, druhá upomínka, kupující, 					prodávající, obměny stylizace druhá upomínky, 			příklady zadání písemnosti při porušení kupní 			smlouvy – druhá upomínka.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pojmy 			druhé upomínky. Materiál je připraven formou 			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              		        	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80555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DRUHÁ  UPOMÍNKA - </a:t>
            </a:r>
            <a:r>
              <a:rPr lang="cs-CZ" sz="4000" dirty="0" smtClean="0"/>
              <a:t>PŘÍKLADY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dirty="0" smtClean="0"/>
              <a:t>   URGENCE</a:t>
            </a:r>
            <a:endParaRPr lang="cs-CZ" sz="2400" dirty="0"/>
          </a:p>
          <a:p>
            <a:r>
              <a:rPr lang="cs-CZ" sz="2400" dirty="0" smtClean="0"/>
              <a:t>   REKLAMACE</a:t>
            </a:r>
            <a:endParaRPr lang="cs-CZ" sz="2400" dirty="0"/>
          </a:p>
          <a:p>
            <a:r>
              <a:rPr lang="cs-CZ" sz="2400" dirty="0" smtClean="0"/>
              <a:t>   UPOMÍNKY</a:t>
            </a:r>
            <a:endParaRPr lang="cs-CZ" sz="2400" dirty="0"/>
          </a:p>
          <a:p>
            <a:pPr lvl="1"/>
            <a:r>
              <a:rPr lang="cs-CZ" sz="2400" dirty="0" smtClean="0"/>
              <a:t>    První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</a:t>
            </a:r>
            <a:r>
              <a:rPr lang="cs-CZ" sz="2400" b="1" dirty="0" smtClean="0">
                <a:solidFill>
                  <a:srgbClr val="FF0000"/>
                </a:solidFill>
              </a:rPr>
              <a:t>Druhá </a:t>
            </a:r>
            <a:r>
              <a:rPr lang="cs-CZ" sz="2400" b="1" dirty="0">
                <a:solidFill>
                  <a:srgbClr val="FF0000"/>
                </a:solidFill>
              </a:rPr>
              <a:t>upomínka</a:t>
            </a:r>
          </a:p>
          <a:p>
            <a:pPr lvl="1"/>
            <a:r>
              <a:rPr lang="cs-CZ" sz="2400" dirty="0" smtClean="0"/>
              <a:t>    Pokus </a:t>
            </a:r>
            <a:r>
              <a:rPr lang="cs-CZ" sz="2400" dirty="0"/>
              <a:t>o </a:t>
            </a:r>
            <a:r>
              <a:rPr lang="cs-CZ" sz="2400" dirty="0" smtClean="0"/>
              <a:t>smír	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C:\Users\sarka.schuplerova\AppData\Local\Microsoft\Windows\Temporary Internet Files\Content.IE5\MVKSZD5S\MC9004338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1391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105273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DRUHÁ  UPOMÍNKA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974072"/>
            <a:ext cx="9144000" cy="526324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2600" b="1" dirty="0" smtClean="0">
                <a:solidFill>
                  <a:srgbClr val="FFC000"/>
                </a:solidFill>
              </a:rPr>
              <a:t>Vypracujte danou písemnost na normalizovaný předtisk</a:t>
            </a:r>
            <a:endParaRPr lang="cs-CZ" sz="2600" dirty="0" smtClean="0"/>
          </a:p>
          <a:p>
            <a:pPr marL="502920" indent="-457200">
              <a:buFont typeface="+mj-lt"/>
              <a:buAutoNum type="arabicPeriod"/>
            </a:pPr>
            <a:r>
              <a:rPr lang="cs-CZ" dirty="0"/>
              <a:t>Asistent/</a:t>
            </a:r>
            <a:r>
              <a:rPr lang="cs-CZ" dirty="0" err="1"/>
              <a:t>ka</a:t>
            </a:r>
            <a:r>
              <a:rPr lang="cs-CZ" dirty="0"/>
              <a:t> jednatelky společnosti s ručením omezeným Reality </a:t>
            </a:r>
            <a:r>
              <a:rPr lang="cs-CZ" dirty="0" err="1"/>
              <a:t>Stamped</a:t>
            </a:r>
            <a:r>
              <a:rPr lang="cs-CZ" dirty="0"/>
              <a:t>, spol. s r. o. (tel.: </a:t>
            </a:r>
            <a:r>
              <a:rPr lang="cs-CZ" dirty="0" smtClean="0"/>
              <a:t>544 712 111</a:t>
            </a:r>
            <a:r>
              <a:rPr lang="cs-CZ" dirty="0"/>
              <a:t>, fax: </a:t>
            </a:r>
            <a:r>
              <a:rPr lang="cs-CZ" dirty="0" smtClean="0"/>
              <a:t>544 712 122</a:t>
            </a:r>
            <a:r>
              <a:rPr lang="cs-CZ" dirty="0"/>
              <a:t>, e-mail: </a:t>
            </a:r>
            <a:r>
              <a:rPr lang="cs-CZ" u="sng" dirty="0">
                <a:hlinkClick r:id="rId3"/>
              </a:rPr>
              <a:t>stamped@talecom.cz</a:t>
            </a:r>
            <a:r>
              <a:rPr lang="cs-CZ" dirty="0"/>
              <a:t>), se dnes obrací dopisem zn. </a:t>
            </a:r>
            <a:r>
              <a:rPr lang="cs-CZ" dirty="0" smtClean="0"/>
              <a:t>704/2012 </a:t>
            </a:r>
            <a:r>
              <a:rPr lang="cs-CZ" dirty="0"/>
              <a:t>na Mgr. Vladimíra Kubelku, jednatele společnosti s ručením omezeným Delta (Nárožní 37, 616 00 Brno 16). Již podruhé upomíná společnost Delta o úhradu první splátky za nemovitost v obci Ořechov </a:t>
            </a:r>
            <a:r>
              <a:rPr lang="cs-CZ" dirty="0" smtClean="0"/>
              <a:t>čp</a:t>
            </a:r>
            <a:r>
              <a:rPr lang="cs-CZ" dirty="0"/>
              <a:t>. 162 ve výši Kč </a:t>
            </a:r>
            <a:r>
              <a:rPr lang="cs-CZ" dirty="0" smtClean="0"/>
              <a:t>210.000,--;která </a:t>
            </a:r>
            <a:r>
              <a:rPr lang="cs-CZ" dirty="0"/>
              <a:t>byla splatná dne </a:t>
            </a:r>
            <a:r>
              <a:rPr lang="cs-CZ" dirty="0" smtClean="0"/>
              <a:t>D–21</a:t>
            </a:r>
            <a:r>
              <a:rPr lang="cs-CZ" dirty="0"/>
              <a:t>. Upozorňuje, že pokud nebude splátky složena na jejich účet nejpozději do dne </a:t>
            </a:r>
            <a:r>
              <a:rPr lang="cs-CZ" dirty="0" smtClean="0"/>
              <a:t>D+5</a:t>
            </a:r>
            <a:r>
              <a:rPr lang="cs-CZ" dirty="0"/>
              <a:t>, bude to podle § 10 odst. 3 kupní smlouvy </a:t>
            </a:r>
            <a:r>
              <a:rPr lang="cs-CZ" dirty="0" smtClean="0"/>
              <a:t> č</a:t>
            </a:r>
            <a:r>
              <a:rPr lang="cs-CZ" dirty="0"/>
              <a:t>. </a:t>
            </a:r>
            <a:r>
              <a:rPr lang="cs-CZ" dirty="0" smtClean="0"/>
              <a:t>371/12 </a:t>
            </a:r>
            <a:r>
              <a:rPr lang="cs-CZ" dirty="0"/>
              <a:t>považováno za ustoupení od koupě a nemovitost nabídne solidnějším zájemci. Dopis předává k podpisu jednatelce společnosti Reality </a:t>
            </a:r>
            <a:r>
              <a:rPr lang="cs-CZ" dirty="0" err="1"/>
              <a:t>Stamped</a:t>
            </a:r>
            <a:r>
              <a:rPr lang="cs-CZ" dirty="0"/>
              <a:t> Ing. Aleně </a:t>
            </a:r>
            <a:r>
              <a:rPr lang="cs-CZ" dirty="0" err="1"/>
              <a:t>Butkové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2930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1628800"/>
            <a:ext cx="3694114" cy="18002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Vypracování:</a:t>
            </a:r>
          </a:p>
          <a:p>
            <a:pPr marL="0" indent="0">
              <a:buNone/>
            </a:pPr>
            <a:endParaRPr lang="cs-CZ" sz="2200" dirty="0" smtClean="0">
              <a:solidFill>
                <a:srgbClr val="FFC000"/>
              </a:solidFill>
            </a:endParaRPr>
          </a:p>
          <a:p>
            <a:r>
              <a:rPr lang="cs-CZ" sz="2200" dirty="0" smtClean="0"/>
              <a:t> </a:t>
            </a:r>
            <a:r>
              <a:rPr lang="cs-CZ" sz="2400" dirty="0" smtClean="0"/>
              <a:t>zadání č. 1 –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hlinkClick r:id="rId3" action="ppaction://hlinkfile"/>
              </a:rPr>
              <a:t>obr. 12</a:t>
            </a: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27268" y="5085184"/>
            <a:ext cx="7805172" cy="1296143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DRUHÁ  UPOMÍNKA - PŘÍKLADY</a:t>
            </a:r>
          </a:p>
        </p:txBody>
      </p:sp>
      <p:pic>
        <p:nvPicPr>
          <p:cNvPr id="7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C:\Users\sarka.schuplerova\AppData\Local\Microsoft\Windows\Temporary Internet Files\Content.IE5\MVKSZD5S\MC9004244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895377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5556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</a:t>
            </a:r>
            <a:r>
              <a:rPr lang="cs-CZ" dirty="0" smtClean="0"/>
              <a:t>komunikaci</a:t>
            </a:r>
          </a:p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426</TotalTime>
  <Words>298</Words>
  <Application>Microsoft Office PowerPoint</Application>
  <PresentationFormat>Předvádění na obrazovce (4:3)</PresentationFormat>
  <Paragraphs>50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DRUHÁ  UPOMÍNKA - PŘÍKLADY</vt:lpstr>
      <vt:lpstr>DRUHÁ  UPOMÍNKA - PŘÍKLADY</vt:lpstr>
      <vt:lpstr>DRUHÁ  UPOMÍNKA - PŘÍKLADY</vt:lpstr>
      <vt:lpstr>DRUHÁ  UPOMÍNKA - PŘÍKLADY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49</cp:revision>
  <dcterms:created xsi:type="dcterms:W3CDTF">2012-08-06T07:07:34Z</dcterms:created>
  <dcterms:modified xsi:type="dcterms:W3CDTF">2014-04-05T07:55:42Z</dcterms:modified>
</cp:coreProperties>
</file>