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68" r:id="rId2"/>
    <p:sldId id="269" r:id="rId3"/>
    <p:sldId id="273" r:id="rId4"/>
    <p:sldId id="271" r:id="rId5"/>
    <p:sldId id="272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07" autoAdjust="0"/>
    <p:restoredTop sz="94660"/>
  </p:normalViewPr>
  <p:slideViewPr>
    <p:cSldViewPr>
      <p:cViewPr>
        <p:scale>
          <a:sx n="75" d="100"/>
          <a:sy n="75" d="100"/>
        </p:scale>
        <p:origin x="-365" y="5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59F1EE-36BF-45BF-83B3-4975C716EB31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6B31AC-CBCD-4240-A6FD-5FA80B75B4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972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6B31AC-CBCD-4240-A6FD-5FA80B75B498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6B31AC-CBCD-4240-A6FD-5FA80B75B49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6B31AC-CBCD-4240-A6FD-5FA80B75B498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6B31AC-CBCD-4240-A6FD-5FA80B75B49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6B31AC-CBCD-4240-A6FD-5FA80B75B49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6B31AC-CBCD-4240-A6FD-5FA80B75B498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kancelar@drevo-kropac.cz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../p&#345;&#237;klady%20OBK/Ov&#283;&#345;ovac&#237;%20test%20druh&#225;%20upom&#237;nka%20&#269;.%201.rtf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3.wmf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348880"/>
            <a:ext cx="9144000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porušení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Druhá upomínka – písemná práce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15.12. </a:t>
            </a:r>
            <a:r>
              <a:rPr lang="cs-CZ" smtClean="0"/>
              <a:t>2012</a:t>
            </a:r>
            <a:endParaRPr lang="cs-CZ" dirty="0" smtClean="0"/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685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DRUHÁ  UPOMÍNKA – PÍSEMNÁ PRÁCE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964488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 smtClean="0"/>
          </a:p>
          <a:p>
            <a:pPr marL="45720" indent="0">
              <a:buNone/>
            </a:pPr>
            <a:r>
              <a:rPr lang="cs-CZ" b="1" dirty="0" smtClean="0"/>
              <a:t>Klíčová </a:t>
            </a:r>
            <a:r>
              <a:rPr lang="cs-CZ" b="1" dirty="0"/>
              <a:t>slova:	</a:t>
            </a:r>
            <a:r>
              <a:rPr lang="cs-CZ" dirty="0"/>
              <a:t>Druhy písemností při </a:t>
            </a:r>
            <a:r>
              <a:rPr lang="cs-CZ" dirty="0" smtClean="0"/>
              <a:t>porušení kupní </a:t>
            </a:r>
            <a:r>
              <a:rPr lang="cs-CZ" dirty="0"/>
              <a:t>	</a:t>
            </a:r>
            <a:r>
              <a:rPr lang="cs-CZ" dirty="0" smtClean="0"/>
              <a:t>smlouvy, 			druhá upomínka, </a:t>
            </a:r>
            <a:r>
              <a:rPr lang="cs-CZ" dirty="0"/>
              <a:t>kupující, </a:t>
            </a:r>
            <a:r>
              <a:rPr lang="cs-CZ" dirty="0" smtClean="0"/>
              <a:t>prodávající</a:t>
            </a:r>
            <a:r>
              <a:rPr lang="cs-CZ" dirty="0"/>
              <a:t>, </a:t>
            </a:r>
            <a:r>
              <a:rPr lang="cs-CZ" dirty="0" smtClean="0"/>
              <a:t>				inzerát</a:t>
            </a:r>
            <a:r>
              <a:rPr lang="cs-CZ" dirty="0"/>
              <a:t>, obměny stylizace </a:t>
            </a:r>
            <a:r>
              <a:rPr lang="cs-CZ" dirty="0" smtClean="0"/>
              <a:t>druhá upomínky, 				příklady zadání písemnosti </a:t>
            </a:r>
            <a:r>
              <a:rPr lang="cs-CZ" dirty="0"/>
              <a:t>při </a:t>
            </a:r>
            <a:r>
              <a:rPr lang="cs-CZ" dirty="0" smtClean="0"/>
              <a:t>porušení </a:t>
            </a:r>
            <a:r>
              <a:rPr lang="cs-CZ" dirty="0"/>
              <a:t>kupní </a:t>
            </a:r>
            <a:r>
              <a:rPr lang="cs-CZ" dirty="0" smtClean="0"/>
              <a:t>			smlouvy </a:t>
            </a:r>
            <a:r>
              <a:rPr lang="cs-CZ" dirty="0"/>
              <a:t>– </a:t>
            </a:r>
            <a:r>
              <a:rPr lang="cs-CZ" dirty="0" smtClean="0"/>
              <a:t>druhá upomínka.</a:t>
            </a:r>
            <a:endParaRPr lang="cs-CZ" dirty="0"/>
          </a:p>
          <a:p>
            <a:pPr marL="45720" indent="0">
              <a:buNone/>
            </a:pPr>
            <a:r>
              <a:rPr lang="cs-CZ" b="1" dirty="0" smtClean="0"/>
              <a:t>Anotace</a:t>
            </a:r>
            <a:r>
              <a:rPr lang="cs-CZ" b="1" dirty="0"/>
              <a:t>: </a:t>
            </a:r>
            <a:r>
              <a:rPr lang="cs-CZ" b="1" dirty="0" smtClean="0"/>
              <a:t>		</a:t>
            </a:r>
            <a:r>
              <a:rPr lang="cs-CZ" dirty="0" smtClean="0"/>
              <a:t>Vzdělávací </a:t>
            </a:r>
            <a:r>
              <a:rPr lang="cs-CZ" dirty="0"/>
              <a:t>materiál obsahuje základní 				pojmy </a:t>
            </a:r>
            <a:r>
              <a:rPr lang="cs-CZ" dirty="0" smtClean="0"/>
              <a:t>druhá upomínky. </a:t>
            </a:r>
            <a:r>
              <a:rPr lang="cs-CZ" dirty="0"/>
              <a:t>Materiál je </a:t>
            </a:r>
            <a:r>
              <a:rPr lang="cs-CZ" dirty="0" smtClean="0"/>
              <a:t>připraven 			formou prezentace–písemná práce</a:t>
            </a:r>
            <a:r>
              <a:rPr lang="cs-CZ" dirty="0"/>
              <a:t>.</a:t>
            </a:r>
          </a:p>
          <a:p>
            <a:pPr marL="45720" indent="0">
              <a:buNone/>
            </a:pPr>
            <a:r>
              <a:rPr lang="cs-CZ" b="1" dirty="0" smtClean="0"/>
              <a:t>Metodické </a:t>
            </a:r>
            <a:r>
              <a:rPr lang="cs-CZ" b="1" dirty="0"/>
              <a:t>pokyny: 	</a:t>
            </a:r>
            <a:r>
              <a:rPr lang="cs-CZ" dirty="0"/>
              <a:t>Snímky prezentace najíždějí po kliknutí 		        		myši a žáci </a:t>
            </a:r>
            <a:r>
              <a:rPr lang="cs-CZ" dirty="0" smtClean="0"/>
              <a:t>si </a:t>
            </a:r>
            <a:r>
              <a:rPr lang="cs-CZ" dirty="0"/>
              <a:t>přes projekci provedou 				vypracování ověřovacího testu.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8315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DRUHÁ  UPOMÍNKA </a:t>
            </a:r>
            <a:r>
              <a:rPr lang="cs-CZ" sz="4000" dirty="0" smtClean="0"/>
              <a:t>– PÍSEMNÁ PRÁCE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dirty="0" smtClean="0"/>
              <a:t>   URGENCE</a:t>
            </a:r>
            <a:endParaRPr lang="cs-CZ" sz="2400" dirty="0"/>
          </a:p>
          <a:p>
            <a:r>
              <a:rPr lang="cs-CZ" sz="2400" dirty="0" smtClean="0"/>
              <a:t>   REKLAMACE</a:t>
            </a:r>
            <a:endParaRPr lang="cs-CZ" sz="2400" dirty="0"/>
          </a:p>
          <a:p>
            <a:r>
              <a:rPr lang="cs-CZ" sz="2400" dirty="0" smtClean="0"/>
              <a:t>   UPOMÍNKY</a:t>
            </a:r>
            <a:endParaRPr lang="cs-CZ" sz="2400" dirty="0"/>
          </a:p>
          <a:p>
            <a:pPr lvl="1"/>
            <a:r>
              <a:rPr lang="cs-CZ" sz="2400" dirty="0" smtClean="0"/>
              <a:t>    První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</a:t>
            </a:r>
            <a:r>
              <a:rPr lang="cs-CZ" sz="2400" b="1" dirty="0" smtClean="0">
                <a:solidFill>
                  <a:srgbClr val="FF0000"/>
                </a:solidFill>
              </a:rPr>
              <a:t>Druhá </a:t>
            </a:r>
            <a:r>
              <a:rPr lang="cs-CZ" sz="2400" b="1" dirty="0">
                <a:solidFill>
                  <a:srgbClr val="FF0000"/>
                </a:solidFill>
              </a:rPr>
              <a:t>upomínka</a:t>
            </a:r>
          </a:p>
          <a:p>
            <a:pPr lvl="1"/>
            <a:r>
              <a:rPr lang="cs-CZ" sz="2400" dirty="0" smtClean="0"/>
              <a:t>    Pokus </a:t>
            </a:r>
            <a:r>
              <a:rPr lang="cs-CZ" sz="2400" dirty="0"/>
              <a:t>o </a:t>
            </a:r>
            <a:r>
              <a:rPr lang="cs-CZ" sz="2400" dirty="0" smtClean="0"/>
              <a:t>smír	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:\Users\sarka.schuplerova\AppData\Local\Microsoft\Windows\Temporary Internet Files\Content.IE5\MVKSZD5S\MC9004338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9961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05264"/>
            <a:ext cx="9144000" cy="105273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DRUHÁ  UPOMÍNKA – PÍSEMNÁ PRÁCE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974072"/>
            <a:ext cx="9144000" cy="5263240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 na normalizovaný předtisk.</a:t>
            </a:r>
          </a:p>
          <a:p>
            <a:pPr marL="45720" indent="0" algn="ctr">
              <a:buNone/>
            </a:pPr>
            <a:endParaRPr lang="cs-CZ" sz="1100" dirty="0" smtClean="0">
              <a:solidFill>
                <a:srgbClr val="FFC000"/>
              </a:solidFill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/>
              <a:t>Na pozici účetní společnosti Dřevo a řezivo Kropáč a synové, s. r. o. (tel.: </a:t>
            </a:r>
            <a:r>
              <a:rPr lang="cs-CZ" dirty="0" smtClean="0"/>
              <a:t>518 503 801</a:t>
            </a:r>
            <a:r>
              <a:rPr lang="cs-CZ" dirty="0"/>
              <a:t>, fax: </a:t>
            </a:r>
            <a:r>
              <a:rPr lang="cs-CZ" dirty="0" smtClean="0"/>
              <a:t>518 503 802</a:t>
            </a:r>
            <a:r>
              <a:rPr lang="cs-CZ" dirty="0"/>
              <a:t>, e-mail: </a:t>
            </a:r>
            <a:r>
              <a:rPr lang="cs-CZ" u="sng" dirty="0">
                <a:hlinkClick r:id="rId3"/>
              </a:rPr>
              <a:t>kancelar@drevo-kropac.cz</a:t>
            </a:r>
            <a:r>
              <a:rPr lang="cs-CZ" dirty="0"/>
              <a:t>) se dnešního dne znovu obracíte dopisem zn. </a:t>
            </a:r>
            <a:r>
              <a:rPr lang="cs-CZ" dirty="0" smtClean="0"/>
              <a:t>401/12/</a:t>
            </a:r>
            <a:r>
              <a:rPr lang="cs-CZ" dirty="0" err="1" smtClean="0"/>
              <a:t>Kr</a:t>
            </a:r>
            <a:r>
              <a:rPr lang="cs-CZ" dirty="0" smtClean="0"/>
              <a:t> </a:t>
            </a:r>
            <a:r>
              <a:rPr lang="cs-CZ" dirty="0"/>
              <a:t>na podnikatele Jana Vávru, truhláře (Svatoplukova 915, 698 01 Veselí nad Moravou). Truhlář nezaplatil vaší společnosti částku faktury č. </a:t>
            </a:r>
            <a:r>
              <a:rPr lang="cs-CZ" dirty="0" smtClean="0"/>
              <a:t>309/2012 </a:t>
            </a:r>
            <a:r>
              <a:rPr lang="cs-CZ" dirty="0"/>
              <a:t>ve výši Kč </a:t>
            </a:r>
            <a:r>
              <a:rPr lang="cs-CZ" dirty="0" smtClean="0"/>
              <a:t>22.073</a:t>
            </a:r>
            <a:r>
              <a:rPr lang="cs-CZ" dirty="0"/>
              <a:t>,-- ze dne D – 40 za dodané dýhované dřevotřísky, truhlářské překližky a hoblované hranoly, i když s jejich kvalitou byl spokojen. Na první upomínku truhlář vůbec nereagoval. Žádáte o okamžité odeslání dlužné částky na váš účet č. 699456-018/0800 u České spořitelny ve Veselí nad Moravou nebo alespoň o vysvětlení důvodů prodlení. Dopis podepíše jednatel společnosti Ing. Bohuslav Kropáč.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219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1628800"/>
            <a:ext cx="3694114" cy="211588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zadání č. 1 -	</a:t>
            </a: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  <a:hlinkClick r:id="rId3" action="ppaction://hlinkfile"/>
              </a:rPr>
              <a:t>obr. 13</a:t>
            </a:r>
            <a:endParaRPr lang="cs-CZ" sz="2200" dirty="0"/>
          </a:p>
          <a:p>
            <a:pPr marL="0" indent="0">
              <a:buNone/>
            </a:pPr>
            <a:endParaRPr lang="cs-CZ" sz="2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5085184"/>
            <a:ext cx="9144000" cy="129614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DRUHÁ  UPOMÍNKA – PÍSEMNÁ PRÁCE</a:t>
            </a:r>
          </a:p>
        </p:txBody>
      </p:sp>
      <p:pic>
        <p:nvPicPr>
          <p:cNvPr id="7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C:\Users\sarka.schuplerova\AppData\Local\Microsoft\Windows\Temporary Internet Files\Content.IE5\MVKSZD5S\MC9004244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895377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027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401</TotalTime>
  <Words>388</Words>
  <Application>Microsoft Office PowerPoint</Application>
  <PresentationFormat>Předvádění na obrazovce (4:3)</PresentationFormat>
  <Paragraphs>50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DRUHÁ  UPOMÍNKA – PÍSEMNÁ PRÁCE</vt:lpstr>
      <vt:lpstr>DRUHÁ  UPOMÍNKA – PÍSEMNÁ PRÁCE</vt:lpstr>
      <vt:lpstr>DRUHÁ  UPOMÍNKA – PÍSEMNÁ PRÁCE</vt:lpstr>
      <vt:lpstr>DRUHÁ  UPOMÍNKA – PÍSEMNÁ PRÁCE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46</cp:revision>
  <dcterms:created xsi:type="dcterms:W3CDTF">2012-08-06T07:07:34Z</dcterms:created>
  <dcterms:modified xsi:type="dcterms:W3CDTF">2014-04-05T08:08:40Z</dcterms:modified>
</cp:coreProperties>
</file>