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0" r:id="rId4"/>
    <p:sldId id="271" r:id="rId5"/>
    <p:sldId id="272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100" d="100"/>
          <a:sy n="100" d="100"/>
        </p:scale>
        <p:origin x="-660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0E1FE0-FE1B-4857-99BE-F804053DBD78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7E282-9794-4537-B812-61F0316CD6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7E282-9794-4537-B812-61F0316CD65D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Pokus o smír –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15. 12.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7722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POKUS  O  SMÍR - </a:t>
            </a:r>
            <a:r>
              <a:rPr lang="cs-CZ" sz="4000" dirty="0"/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</a:t>
            </a:r>
            <a:r>
              <a:rPr lang="cs-CZ" dirty="0" smtClean="0"/>
              <a:t>porušení </a:t>
            </a:r>
            <a:r>
              <a:rPr lang="cs-CZ" dirty="0"/>
              <a:t>kupních 				smluv, </a:t>
            </a:r>
            <a:r>
              <a:rPr lang="cs-CZ" dirty="0" smtClean="0"/>
              <a:t>pokus o smír,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	inzerát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Anotace: 		</a:t>
            </a:r>
            <a:r>
              <a:rPr lang="cs-CZ" dirty="0"/>
              <a:t>Vzdělávací materiál obsahuje základní </a:t>
            </a:r>
            <a:r>
              <a:rPr lang="cs-CZ" dirty="0" smtClean="0"/>
              <a:t>pojmy. 			Materiál </a:t>
            </a:r>
            <a:r>
              <a:rPr lang="cs-CZ" dirty="0"/>
              <a:t>je </a:t>
            </a:r>
            <a:r>
              <a:rPr lang="cs-CZ" dirty="0" smtClean="0"/>
              <a:t>pokus o smír připraven formou 				prezentace </a:t>
            </a:r>
            <a:r>
              <a:rPr lang="cs-CZ" dirty="0"/>
              <a:t>– zápis do </a:t>
            </a:r>
            <a:r>
              <a:rPr lang="cs-CZ" dirty="0" smtClean="0"/>
              <a:t>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b="1" dirty="0"/>
              <a:t>Metodické 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61443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Pokus </a:t>
            </a:r>
            <a:r>
              <a:rPr lang="cs-CZ" sz="2400" b="1" dirty="0">
                <a:solidFill>
                  <a:srgbClr val="FF0000"/>
                </a:solidFill>
              </a:rPr>
              <a:t>o </a:t>
            </a:r>
            <a:r>
              <a:rPr lang="cs-CZ" sz="2400" b="1" dirty="0" smtClean="0">
                <a:solidFill>
                  <a:srgbClr val="FF0000"/>
                </a:solidFill>
              </a:rPr>
              <a:t>smír	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5908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980728"/>
            <a:ext cx="8640960" cy="48245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200" dirty="0">
                <a:solidFill>
                  <a:srgbClr val="FFC000"/>
                </a:solidFill>
              </a:rPr>
              <a:t>Třetí upomínka 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Pokus </a:t>
            </a:r>
            <a:r>
              <a:rPr lang="cs-CZ" sz="3200" b="1" dirty="0">
                <a:solidFill>
                  <a:srgbClr val="FF0000"/>
                </a:solidFill>
              </a:rPr>
              <a:t>o </a:t>
            </a:r>
            <a:r>
              <a:rPr lang="cs-CZ" sz="3200" b="1" dirty="0" smtClean="0">
                <a:solidFill>
                  <a:srgbClr val="FF0000"/>
                </a:solidFill>
              </a:rPr>
              <a:t>smír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 smtClean="0"/>
              <a:t>předpokládá </a:t>
            </a:r>
            <a:r>
              <a:rPr lang="cs-CZ" sz="2400" dirty="0"/>
              <a:t>se soudní vymáhání dlužné </a:t>
            </a:r>
            <a:r>
              <a:rPr lang="cs-CZ" sz="2400" dirty="0" smtClean="0"/>
              <a:t>částky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posílá </a:t>
            </a:r>
            <a:r>
              <a:rPr lang="cs-CZ" sz="2400" dirty="0"/>
              <a:t>se doporučeně s dodejkou = prodávající má doklad </a:t>
            </a:r>
            <a:r>
              <a:rPr lang="cs-CZ" sz="2400" dirty="0" smtClean="0"/>
              <a:t> o </a:t>
            </a:r>
            <a:r>
              <a:rPr lang="cs-CZ" sz="2400" dirty="0"/>
              <a:t>poslání, ale i o tom, že obchodní partner upomínku </a:t>
            </a:r>
            <a:r>
              <a:rPr lang="cs-CZ" sz="2400" dirty="0" smtClean="0"/>
              <a:t>dostal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prodávající </a:t>
            </a:r>
            <a:r>
              <a:rPr lang="cs-CZ" sz="2400" dirty="0"/>
              <a:t>se odvolává na předchozí </a:t>
            </a:r>
            <a:r>
              <a:rPr lang="cs-CZ" sz="2400" dirty="0" smtClean="0"/>
              <a:t>                                 upomínky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4TN3ZWE5\MC90043381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7262" y="429309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408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POKUS  O  SMÍR - 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568952" cy="5184576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    OBSAH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3200" b="1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400" dirty="0" smtClean="0"/>
              <a:t>   kratší </a:t>
            </a:r>
            <a:r>
              <a:rPr lang="cs-CZ" sz="2400" dirty="0"/>
              <a:t>lhůta splatnosti (do 3 dnů</a:t>
            </a:r>
            <a:r>
              <a:rPr lang="cs-CZ" sz="2400" dirty="0" smtClean="0"/>
              <a:t>)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 celková </a:t>
            </a:r>
            <a:r>
              <a:rPr lang="cs-CZ" sz="2400" dirty="0"/>
              <a:t>pohledávka, tj. částka dlužné faktury a částka penalizační faktury (úrok z prodlení a upomínací výdaje, např. poštovné</a:t>
            </a:r>
            <a:r>
              <a:rPr lang="cs-CZ" sz="2400" dirty="0" smtClean="0"/>
              <a:t>)</a:t>
            </a:r>
          </a:p>
          <a:p>
            <a:pPr marL="45720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 smtClean="0"/>
              <a:t>   upozornění </a:t>
            </a:r>
            <a:r>
              <a:rPr lang="cs-CZ" sz="2400" dirty="0"/>
              <a:t>na soudní vymáhání </a:t>
            </a:r>
            <a:r>
              <a:rPr lang="cs-CZ" sz="2400" dirty="0" smtClean="0"/>
              <a:t>pohledávky</a:t>
            </a:r>
            <a:endParaRPr lang="cs-CZ" sz="2400" dirty="0"/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cs-CZ" sz="2400" dirty="0" smtClean="0">
              <a:solidFill>
                <a:schemeClr val="accent1"/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124744"/>
            <a:ext cx="2155922" cy="219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066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427</TotalTime>
  <Words>363</Words>
  <Application>Microsoft Office PowerPoint</Application>
  <PresentationFormat>Předvádění na obrazovce (4:3)</PresentationFormat>
  <Paragraphs>60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POKUS  O  SMÍR - OSNOVA</vt:lpstr>
      <vt:lpstr>POKUS  O  SMÍR - OSNOVA</vt:lpstr>
      <vt:lpstr>POKUS  O  SMÍR - OSNOVA</vt:lpstr>
      <vt:lpstr>POKUS  O  SMÍR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43</cp:revision>
  <dcterms:created xsi:type="dcterms:W3CDTF">2012-08-06T07:07:34Z</dcterms:created>
  <dcterms:modified xsi:type="dcterms:W3CDTF">2013-06-20T06:12:20Z</dcterms:modified>
</cp:coreProperties>
</file>