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9" r:id="rId2"/>
    <p:sldId id="270" r:id="rId3"/>
    <p:sldId id="268" r:id="rId4"/>
    <p:sldId id="272" r:id="rId5"/>
    <p:sldId id="273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60" d="100"/>
          <a:sy n="60" d="100"/>
        </p:scale>
        <p:origin x="-797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AE2CA-DC2B-44A5-917D-F8193A799F8A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38C56-AC8C-4AC0-B0E2-5879AB459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186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38C56-AC8C-4AC0-B0E2-5879AB4596B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38C56-AC8C-4AC0-B0E2-5879AB4596B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38C56-AC8C-4AC0-B0E2-5879AB4596B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38C56-AC8C-4AC0-B0E2-5879AB4596B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38C56-AC8C-4AC0-B0E2-5879AB4596B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38C56-AC8C-4AC0-B0E2-5879AB4596B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Pokus o smír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15. 12.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473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POKUS  O  SMÍR - </a:t>
            </a:r>
            <a:r>
              <a:rPr lang="cs-CZ" sz="4000" dirty="0"/>
              <a:t>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smlouvy, 			pokus o smír, kupující, prodávající, stylizace v 			jednotlivých částech písemnosti. Obměny 				stylizace pokus o smír.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pojmy  			a stylizaci pokus o smír. Materiál je připraven 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80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POKUS  O  SMÍR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Pokus </a:t>
            </a:r>
            <a:r>
              <a:rPr lang="cs-CZ" sz="2400" b="1" dirty="0">
                <a:solidFill>
                  <a:srgbClr val="FF0000"/>
                </a:solidFill>
              </a:rPr>
              <a:t>o </a:t>
            </a:r>
            <a:r>
              <a:rPr lang="cs-CZ" sz="2400" b="1" dirty="0" smtClean="0">
                <a:solidFill>
                  <a:srgbClr val="FF0000"/>
                </a:solidFill>
              </a:rPr>
              <a:t>smír	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79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38436"/>
            <a:ext cx="8424936" cy="1019564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POKUS  O  SMÍR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74072"/>
            <a:ext cx="8712968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Úvodní zdvořilostní fráze: </a:t>
            </a:r>
          </a:p>
          <a:p>
            <a:pPr marL="45720" indent="0" algn="ctr">
              <a:buNone/>
            </a:pPr>
            <a:endParaRPr lang="cs-CZ" sz="2800" b="1" dirty="0" smtClean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Již dvakrát jsme Vás upomínali o zaplacení                                   faktury č. ... ze dne ... na Kč ..., která byla splatná ...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/>
              <a:t> Ani na druhou upomínku jste do dnešního dne nereagovali a na našem účtu stále není zaplacena faktura č. ... ze dne ... na Kč ..., která byla splatná ...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Naši druhou upomínku ze dne ... jste nechali bez povšimnutí, a proto Vás naposledy upomínáme o zaplacení faktury č. ... ze dne ... na Kč ..., která byla splatná ...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052736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18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POKUS  O  SMÍR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Závěrečná zdvořilostní fráze: 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Jestliže nezaplatíte do ... celkovou pohledávku,          předáme celou záležitost svému právnímu                     zástupci k soudnímu vymáhání.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Pokud penalizační fakturu č. ... nezaplatíte do ... přistoupíme k soudnímu vymáhání dlužné částky.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Podle přiložené penalizační faktury č. ... z ..., ve které Vám účtujeme úrok z prodlení a upomínací výdaje, uhraďte pohledávky k naší firmě, jinak budeme nuceni přistoupit k soudnímu vymáhání.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8760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602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460</TotalTime>
  <Words>479</Words>
  <Application>Microsoft Office PowerPoint</Application>
  <PresentationFormat>Předvádění na obrazovce (4:3)</PresentationFormat>
  <Paragraphs>58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POKUS  O  SMÍR - STYLIZACE</vt:lpstr>
      <vt:lpstr>POKUS  O  SMÍR - STYLIZACE</vt:lpstr>
      <vt:lpstr>POKUS  O  SMÍR - STYLIZACE</vt:lpstr>
      <vt:lpstr>POKUS  O  SMÍR - STYLIZACE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48</cp:revision>
  <dcterms:created xsi:type="dcterms:W3CDTF">2012-08-06T07:07:34Z</dcterms:created>
  <dcterms:modified xsi:type="dcterms:W3CDTF">2014-04-05T08:18:43Z</dcterms:modified>
</cp:coreProperties>
</file>