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68" r:id="rId2"/>
    <p:sldId id="269" r:id="rId3"/>
    <p:sldId id="273" r:id="rId4"/>
    <p:sldId id="271" r:id="rId5"/>
    <p:sldId id="272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7" autoAdjust="0"/>
    <p:restoredTop sz="94660"/>
  </p:normalViewPr>
  <p:slideViewPr>
    <p:cSldViewPr>
      <p:cViewPr varScale="1">
        <p:scale>
          <a:sx n="99" d="100"/>
          <a:sy n="99" d="100"/>
        </p:scale>
        <p:origin x="-69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29A718-4A22-4F91-B47B-CE57C58C695B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BFBC23-F8B6-4EC7-B42A-4541A1694D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FBC23-F8B6-4EC7-B42A-4541A1694DE8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FBC23-F8B6-4EC7-B42A-4541A1694DE8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FBC23-F8B6-4EC7-B42A-4541A1694DE8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FBC23-F8B6-4EC7-B42A-4541A1694DE8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FBC23-F8B6-4EC7-B42A-4541A1694DE8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FBC23-F8B6-4EC7-B42A-4541A1694DE8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../p&#345;&#237;klady%20OBK/Procvi&#269;ov&#225;n&#237;%20pokusu%20o%20sm&#237;r%20&#269;.%201.rt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wmf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				        písemnosti při porušení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Pokus o smír - příklady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1</a:t>
            </a:r>
            <a:r>
              <a:rPr lang="cs-CZ" dirty="0" smtClean="0"/>
              <a:t>5</a:t>
            </a:r>
            <a:r>
              <a:rPr lang="cs-CZ" dirty="0" smtClean="0"/>
              <a:t>. </a:t>
            </a:r>
            <a:r>
              <a:rPr lang="cs-CZ" dirty="0" smtClean="0"/>
              <a:t>12</a:t>
            </a:r>
            <a:r>
              <a:rPr lang="cs-CZ" dirty="0" smtClean="0"/>
              <a:t>. </a:t>
            </a:r>
            <a:r>
              <a:rPr lang="cs-CZ" smtClean="0"/>
              <a:t>2012</a:t>
            </a:r>
            <a:endParaRPr lang="cs-CZ" dirty="0" smtClean="0"/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6856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- PŘÍKLADY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856984" cy="482453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Druhy písemností při porušení kupní 					smlouvy, pokus o smír, kupující, prodávající, 			obměny stylizace pokusu o smír, příklady 				zadání písemnosti při porušení kupní smlouvy – 			pokus o smír.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základní pojmy 			pokusu o smír. Materiál je přípraven formou 			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		        		myši a žáci si přes projekci provedou 	              		        	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4459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- </a:t>
            </a:r>
            <a:r>
              <a:rPr lang="cs-CZ" sz="4000" dirty="0" smtClean="0"/>
              <a:t>PŘÍKLADY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dirty="0" smtClean="0"/>
              <a:t>   URGENCE</a:t>
            </a:r>
            <a:endParaRPr lang="cs-CZ" sz="2400" dirty="0"/>
          </a:p>
          <a:p>
            <a:r>
              <a:rPr lang="cs-CZ" sz="2400" dirty="0" smtClean="0"/>
              <a:t>   REKLAMACE</a:t>
            </a:r>
            <a:endParaRPr lang="cs-CZ" sz="2400" dirty="0"/>
          </a:p>
          <a:p>
            <a:r>
              <a:rPr lang="cs-CZ" sz="2400" dirty="0" smtClean="0"/>
              <a:t>   UPOMÍNKY</a:t>
            </a:r>
            <a:endParaRPr lang="cs-CZ" sz="2400" dirty="0"/>
          </a:p>
          <a:p>
            <a:pPr lvl="1"/>
            <a:r>
              <a:rPr lang="cs-CZ" sz="2400" dirty="0" smtClean="0"/>
              <a:t>    První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Druhá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Pokus </a:t>
            </a:r>
            <a:r>
              <a:rPr lang="cs-CZ" sz="2400" b="1" dirty="0">
                <a:solidFill>
                  <a:srgbClr val="FF0000"/>
                </a:solidFill>
              </a:rPr>
              <a:t>o </a:t>
            </a:r>
            <a:r>
              <a:rPr lang="cs-CZ" sz="2400" b="1" dirty="0" smtClean="0">
                <a:solidFill>
                  <a:srgbClr val="FF0000"/>
                </a:solidFill>
              </a:rPr>
              <a:t>smír	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Users\sarka.schuplerova\AppData\Local\Microsoft\Windows\Temporary Internet Files\Content.IE5\MVKSZD5S\MC90043382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364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105273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- PŘÍKLADY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74072"/>
            <a:ext cx="9144000" cy="5263240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cs-CZ" sz="2600" b="1" dirty="0" smtClean="0">
                <a:solidFill>
                  <a:srgbClr val="FFC000"/>
                </a:solidFill>
              </a:rPr>
              <a:t>Vypracujte danou písemnost na normalizovaný předtisk</a:t>
            </a:r>
            <a:endParaRPr lang="cs-CZ" sz="2600" dirty="0" smtClean="0"/>
          </a:p>
          <a:p>
            <a:pPr marL="502920" indent="-457200">
              <a:buFont typeface="+mj-lt"/>
              <a:buAutoNum type="arabicPeriod"/>
            </a:pPr>
            <a:r>
              <a:rPr lang="cs-CZ" dirty="0"/>
              <a:t>Obecní úřad v Bechyni má podezření, že Stolařství Jan Dolanský (Hutě 299, 391 65 Bechyně), které nepoužívá služeb společnosti OZO – pravidelný odvoz popelnic, vyváží komunální odpad na nepovolené skládky. Proto od stolařství již dvakrát požadoval, aby mu předložilo potvrzení o pravidelném odvozu odpadu na řízenou skládku. Stolařství tento požadavek dosud nesplnilo. Požádejte, aby uvedené potvrzení předložilo nejpozději do dne </a:t>
            </a:r>
            <a:r>
              <a:rPr lang="cs-CZ" dirty="0" smtClean="0"/>
              <a:t>D+10</a:t>
            </a:r>
            <a:r>
              <a:rPr lang="cs-CZ" dirty="0"/>
              <a:t>. Pokud ani v této době potvrzení nepředloží, budete nuceni předat případ přestupkové komisi, která je oprávněna uložit pokutu za porušení povinností při nakládání s odpadem podle Zákona č. 62/2002 Sb. </a:t>
            </a:r>
            <a:r>
              <a:rPr lang="cs-CZ" dirty="0" smtClean="0"/>
              <a:t>   o </a:t>
            </a:r>
            <a:r>
              <a:rPr lang="cs-CZ" dirty="0"/>
              <a:t>přestupcích, ve znění pozdějších předpisů, a Zákona </a:t>
            </a:r>
            <a:r>
              <a:rPr lang="cs-CZ" dirty="0" smtClean="0"/>
              <a:t>č. 88/2004 Sb</a:t>
            </a:r>
            <a:r>
              <a:rPr lang="cs-CZ" dirty="0"/>
              <a:t>., o odpadech a o změně některých dalších zákonů, ve znění pozdějších předpisů. Dopis zn. </a:t>
            </a:r>
            <a:r>
              <a:rPr lang="cs-CZ" dirty="0" smtClean="0"/>
              <a:t>866/2012 </a:t>
            </a:r>
            <a:r>
              <a:rPr lang="cs-CZ" dirty="0"/>
              <a:t>podepíše Ing. Bohumil Stupka, vedoucí referátu životního prostředí.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1367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877887" y="1628800"/>
            <a:ext cx="3694114" cy="180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Vypracování:</a:t>
            </a:r>
          </a:p>
          <a:p>
            <a:pPr marL="0" indent="0">
              <a:buNone/>
            </a:pPr>
            <a:endParaRPr lang="cs-CZ" sz="2200" dirty="0" smtClean="0">
              <a:solidFill>
                <a:srgbClr val="FFC000"/>
              </a:solidFill>
            </a:endParaRPr>
          </a:p>
          <a:p>
            <a:r>
              <a:rPr lang="cs-CZ" sz="2200" dirty="0" smtClean="0"/>
              <a:t> </a:t>
            </a:r>
            <a:r>
              <a:rPr lang="cs-CZ" sz="2400" dirty="0" smtClean="0"/>
              <a:t>zadání č. 1 –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hlinkClick r:id="rId3" action="ppaction://hlinkfile"/>
              </a:rPr>
              <a:t>obr. 14</a:t>
            </a:r>
            <a:endParaRPr lang="cs-CZ" sz="2400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27268" y="5085184"/>
            <a:ext cx="7805172" cy="1296143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POKUS  O  SMÍR - PŘÍKLADY</a:t>
            </a:r>
          </a:p>
        </p:txBody>
      </p:sp>
      <p:pic>
        <p:nvPicPr>
          <p:cNvPr id="7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arka.schuplerova\AppData\Local\Microsoft\Windows\Temporary Internet Files\Content.IE5\MVKSZD5S\MC9004244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95377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7333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136904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komunikaci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47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458</TotalTime>
  <Words>300</Words>
  <Application>Microsoft Office PowerPoint</Application>
  <PresentationFormat>Předvádění na obrazovce (4:3)</PresentationFormat>
  <Paragraphs>49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POKUS  O  SMÍR - PŘÍKLADY</vt:lpstr>
      <vt:lpstr>POKUS  O  SMÍR - PŘÍKLADY</vt:lpstr>
      <vt:lpstr>POKUS  O  SMÍR - PŘÍKLADY</vt:lpstr>
      <vt:lpstr>POKUS  O  SMÍR - PŘÍKLADY</vt:lpstr>
      <vt:lpstr>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stepan.bartos</cp:lastModifiedBy>
  <cp:revision>49</cp:revision>
  <dcterms:created xsi:type="dcterms:W3CDTF">2012-08-06T07:07:34Z</dcterms:created>
  <dcterms:modified xsi:type="dcterms:W3CDTF">2013-06-20T06:13:22Z</dcterms:modified>
</cp:coreProperties>
</file>