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68" r:id="rId2"/>
    <p:sldId id="269" r:id="rId3"/>
    <p:sldId id="273" r:id="rId4"/>
    <p:sldId id="271" r:id="rId5"/>
    <p:sldId id="272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07" autoAdjust="0"/>
    <p:restoredTop sz="94660"/>
  </p:normalViewPr>
  <p:slideViewPr>
    <p:cSldViewPr>
      <p:cViewPr>
        <p:scale>
          <a:sx n="75" d="100"/>
          <a:sy n="75" d="100"/>
        </p:scale>
        <p:origin x="-1380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E95B06-A8C5-4143-A93C-FFE167EB101B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5FD62-962F-4CC3-9667-D75AFE67076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5FD62-962F-4CC3-9667-D75AFE670767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5FD62-962F-4CC3-9667-D75AFE670767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5FD62-962F-4CC3-9667-D75AFE670767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5FD62-962F-4CC3-9667-D75AFE670767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5FD62-962F-4CC3-9667-D75AFE670767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5FD62-962F-4CC3-9667-D75AFE670767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pets@petsdk.cz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../p&#345;&#237;klady%20OBK/Ov&#283;&#345;ovac&#237;%20test%20pokus%20o%20sm&#237;r%20&#269;.%201.rt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wmf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2348880"/>
            <a:ext cx="9144000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Obchodní 				        písemnosti při porušení kupní smlouvy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Pokus o smír – písemná práce – 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</a:t>
            </a:r>
            <a:r>
              <a:rPr lang="cs-CZ" b="1" dirty="0" smtClean="0"/>
              <a:t>vytvoření: </a:t>
            </a:r>
            <a:r>
              <a:rPr lang="cs-CZ" dirty="0" smtClean="0"/>
              <a:t>1</a:t>
            </a:r>
            <a:r>
              <a:rPr lang="cs-CZ" dirty="0" smtClean="0"/>
              <a:t>5.12</a:t>
            </a:r>
            <a:r>
              <a:rPr lang="cs-CZ" dirty="0" smtClean="0"/>
              <a:t>. </a:t>
            </a:r>
            <a:r>
              <a:rPr lang="cs-CZ" smtClean="0"/>
              <a:t>2012</a:t>
            </a:r>
            <a:endParaRPr lang="cs-CZ" dirty="0" smtClean="0"/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59475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77272"/>
            <a:ext cx="9144000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dirty="0" smtClean="0"/>
              <a:t>POKUS  O  SMÍR – PÍSEMNÁ PRÁCE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964488" cy="482453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b="1" dirty="0" smtClean="0"/>
          </a:p>
          <a:p>
            <a:pPr marL="45720" indent="0">
              <a:buNone/>
            </a:pPr>
            <a:r>
              <a:rPr lang="cs-CZ" b="1" dirty="0" smtClean="0"/>
              <a:t>Klíčová </a:t>
            </a:r>
            <a:r>
              <a:rPr lang="cs-CZ" b="1" dirty="0"/>
              <a:t>slova:	</a:t>
            </a:r>
            <a:r>
              <a:rPr lang="cs-CZ" dirty="0"/>
              <a:t>Druhy písemností při </a:t>
            </a:r>
            <a:r>
              <a:rPr lang="cs-CZ" dirty="0" smtClean="0"/>
              <a:t>porušení kupní </a:t>
            </a:r>
            <a:r>
              <a:rPr lang="cs-CZ" dirty="0"/>
              <a:t>	</a:t>
            </a:r>
            <a:r>
              <a:rPr lang="cs-CZ" dirty="0" smtClean="0"/>
              <a:t>smlouvy, 			pokus o smír, </a:t>
            </a:r>
            <a:r>
              <a:rPr lang="cs-CZ" dirty="0"/>
              <a:t>kupující, </a:t>
            </a:r>
            <a:r>
              <a:rPr lang="cs-CZ" dirty="0" smtClean="0"/>
              <a:t>prodávající</a:t>
            </a:r>
            <a:r>
              <a:rPr lang="cs-CZ" dirty="0"/>
              <a:t>, </a:t>
            </a:r>
            <a:r>
              <a:rPr lang="cs-CZ" dirty="0" smtClean="0"/>
              <a:t>inzerát</a:t>
            </a:r>
            <a:r>
              <a:rPr lang="cs-CZ" dirty="0"/>
              <a:t>, </a:t>
            </a:r>
            <a:r>
              <a:rPr lang="cs-CZ" dirty="0" smtClean="0"/>
              <a:t>			obměny </a:t>
            </a:r>
            <a:r>
              <a:rPr lang="cs-CZ" dirty="0"/>
              <a:t>stylizace </a:t>
            </a:r>
            <a:r>
              <a:rPr lang="cs-CZ" dirty="0" smtClean="0"/>
              <a:t>pokus o smír příklady zadání 			písemnosti </a:t>
            </a:r>
            <a:r>
              <a:rPr lang="cs-CZ" dirty="0"/>
              <a:t>při </a:t>
            </a:r>
            <a:r>
              <a:rPr lang="cs-CZ" dirty="0" smtClean="0"/>
              <a:t>porušení </a:t>
            </a:r>
            <a:r>
              <a:rPr lang="cs-CZ" dirty="0"/>
              <a:t>kupní </a:t>
            </a:r>
            <a:r>
              <a:rPr lang="cs-CZ" dirty="0" smtClean="0"/>
              <a:t>smlouvy </a:t>
            </a:r>
            <a:r>
              <a:rPr lang="cs-CZ" dirty="0"/>
              <a:t>– </a:t>
            </a:r>
            <a:r>
              <a:rPr lang="cs-CZ" dirty="0" smtClean="0"/>
              <a:t>pokus o 			smír.</a:t>
            </a:r>
            <a:endParaRPr lang="cs-CZ" dirty="0"/>
          </a:p>
          <a:p>
            <a:pPr marL="45720" indent="0">
              <a:buNone/>
            </a:pPr>
            <a:r>
              <a:rPr lang="cs-CZ" b="1" dirty="0" smtClean="0"/>
              <a:t>Anotace</a:t>
            </a:r>
            <a:r>
              <a:rPr lang="cs-CZ" b="1" dirty="0"/>
              <a:t>: </a:t>
            </a:r>
            <a:r>
              <a:rPr lang="cs-CZ" b="1" dirty="0" smtClean="0"/>
              <a:t>		</a:t>
            </a:r>
            <a:r>
              <a:rPr lang="cs-CZ" dirty="0" smtClean="0"/>
              <a:t>Vzdělávací </a:t>
            </a:r>
            <a:r>
              <a:rPr lang="cs-CZ" dirty="0"/>
              <a:t>materiál obsahuje základní 				pojmy </a:t>
            </a:r>
            <a:r>
              <a:rPr lang="cs-CZ" dirty="0" smtClean="0"/>
              <a:t>pokus o smír. </a:t>
            </a:r>
            <a:r>
              <a:rPr lang="cs-CZ" dirty="0"/>
              <a:t>Materiál je </a:t>
            </a:r>
            <a:r>
              <a:rPr lang="cs-CZ" dirty="0" smtClean="0"/>
              <a:t>připraven 				formou prezentace–písemná práce</a:t>
            </a:r>
            <a:r>
              <a:rPr lang="cs-CZ" dirty="0"/>
              <a:t>.</a:t>
            </a:r>
          </a:p>
          <a:p>
            <a:pPr marL="45720" indent="0">
              <a:buNone/>
            </a:pPr>
            <a:r>
              <a:rPr lang="cs-CZ" b="1" dirty="0" smtClean="0"/>
              <a:t>Metodické </a:t>
            </a:r>
            <a:r>
              <a:rPr lang="cs-CZ" b="1" dirty="0"/>
              <a:t>pokyny: 	</a:t>
            </a:r>
            <a:r>
              <a:rPr lang="cs-CZ" dirty="0"/>
              <a:t>Snímky prezentace najíždějí po kliknutí 		        		myši a žáci </a:t>
            </a:r>
            <a:r>
              <a:rPr lang="cs-CZ" dirty="0" smtClean="0"/>
              <a:t>si </a:t>
            </a:r>
            <a:r>
              <a:rPr lang="cs-CZ" dirty="0"/>
              <a:t>přes projekci provedou 				vypracování ověřovacího testu.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7834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POKUS  O  SMÍR – PÍSEMNÁ PRÁCE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dirty="0" smtClean="0"/>
              <a:t>   URGENCE</a:t>
            </a:r>
            <a:endParaRPr lang="cs-CZ" sz="2400" dirty="0"/>
          </a:p>
          <a:p>
            <a:r>
              <a:rPr lang="cs-CZ" sz="2400" dirty="0" smtClean="0"/>
              <a:t>   REKLAMACE</a:t>
            </a:r>
            <a:endParaRPr lang="cs-CZ" sz="2400" dirty="0"/>
          </a:p>
          <a:p>
            <a:r>
              <a:rPr lang="cs-CZ" sz="2400" dirty="0" smtClean="0"/>
              <a:t>   UPOMÍNKY</a:t>
            </a:r>
            <a:endParaRPr lang="cs-CZ" sz="2400" dirty="0"/>
          </a:p>
          <a:p>
            <a:pPr lvl="1"/>
            <a:r>
              <a:rPr lang="cs-CZ" sz="2400" dirty="0" smtClean="0"/>
              <a:t>    První </a:t>
            </a:r>
            <a:r>
              <a:rPr lang="cs-CZ" sz="2400" dirty="0"/>
              <a:t>upomínka</a:t>
            </a:r>
          </a:p>
          <a:p>
            <a:pPr lvl="1"/>
            <a:r>
              <a:rPr lang="cs-CZ" sz="2400" dirty="0" smtClean="0"/>
              <a:t>    Druhá </a:t>
            </a:r>
            <a:r>
              <a:rPr lang="cs-CZ" sz="2400" dirty="0"/>
              <a:t>upomínka</a:t>
            </a:r>
          </a:p>
          <a:p>
            <a:pPr lvl="1"/>
            <a:r>
              <a:rPr lang="cs-CZ" sz="2400" dirty="0" smtClean="0"/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Pokus </a:t>
            </a:r>
            <a:r>
              <a:rPr lang="cs-CZ" sz="2400" b="1" dirty="0">
                <a:solidFill>
                  <a:srgbClr val="FF0000"/>
                </a:solidFill>
              </a:rPr>
              <a:t>o </a:t>
            </a:r>
            <a:r>
              <a:rPr lang="cs-CZ" sz="2400" b="1" dirty="0" smtClean="0">
                <a:solidFill>
                  <a:srgbClr val="FF0000"/>
                </a:solidFill>
              </a:rPr>
              <a:t>smír	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:\Users\sarka.schuplerova\AppData\Local\Microsoft\Windows\Temporary Internet Files\Content.IE5\MVKSZD5S\MC90043382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2494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6973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105273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POKUS  O  SMÍR – PÍSEMNÁ PRÁCE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974072"/>
            <a:ext cx="9144000" cy="5263240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r>
              <a:rPr lang="cs-CZ" sz="2800" b="1" dirty="0" smtClean="0">
                <a:solidFill>
                  <a:srgbClr val="FFC000"/>
                </a:solidFill>
              </a:rPr>
              <a:t>Vypracujte danou písemnost na normalizovaný předtisk.</a:t>
            </a:r>
          </a:p>
          <a:p>
            <a:pPr marL="45720" indent="0" algn="ctr">
              <a:buNone/>
            </a:pPr>
            <a:endParaRPr lang="cs-CZ" sz="1100" dirty="0" smtClean="0">
              <a:solidFill>
                <a:srgbClr val="FFC000"/>
              </a:solidFill>
            </a:endParaRPr>
          </a:p>
          <a:p>
            <a:pPr marL="502920" indent="-457200">
              <a:buFont typeface="+mj-lt"/>
              <a:buAutoNum type="arabicPeriod"/>
            </a:pPr>
            <a:r>
              <a:rPr lang="cs-CZ" sz="2400" dirty="0"/>
              <a:t>Ředitel společnosti PETS, spol. s r. o. (tel.: </a:t>
            </a:r>
            <a:r>
              <a:rPr lang="cs-CZ" sz="2400" dirty="0" smtClean="0"/>
              <a:t>499 503 801</a:t>
            </a:r>
            <a:r>
              <a:rPr lang="cs-CZ" sz="2400" dirty="0"/>
              <a:t>, </a:t>
            </a:r>
            <a:r>
              <a:rPr lang="cs-CZ" sz="2400" dirty="0" smtClean="0"/>
              <a:t>          fax</a:t>
            </a:r>
            <a:r>
              <a:rPr lang="cs-CZ" sz="2400" dirty="0"/>
              <a:t>: </a:t>
            </a:r>
            <a:r>
              <a:rPr lang="cs-CZ" sz="2400" dirty="0" smtClean="0"/>
              <a:t>499 503 802</a:t>
            </a:r>
            <a:r>
              <a:rPr lang="cs-CZ" sz="2400" dirty="0"/>
              <a:t>, e-mail: </a:t>
            </a:r>
            <a:r>
              <a:rPr lang="cs-CZ" sz="2400" u="sng" dirty="0">
                <a:hlinkClick r:id="rId3"/>
              </a:rPr>
              <a:t>pets@petsdk.cz</a:t>
            </a:r>
            <a:r>
              <a:rPr lang="cs-CZ" sz="2400" dirty="0"/>
              <a:t>), oslovuje dnešního dne ředitelku Útulku pro psy a kočky (Šalamounova 915, 508 11 </a:t>
            </a:r>
            <a:r>
              <a:rPr lang="cs-CZ" sz="2400" dirty="0" smtClean="0"/>
              <a:t>Hořice (</a:t>
            </a:r>
            <a:r>
              <a:rPr lang="cs-CZ" sz="2400" dirty="0"/>
              <a:t>MVDr. Marcelu Kalouskovou. Útulek dluží společnosti dlužnou částku faktury č. </a:t>
            </a:r>
            <a:r>
              <a:rPr lang="cs-CZ" sz="2400" dirty="0" smtClean="0"/>
              <a:t>366/12 </a:t>
            </a:r>
            <a:r>
              <a:rPr lang="cs-CZ" sz="2400" dirty="0"/>
              <a:t>na Kč </a:t>
            </a:r>
            <a:r>
              <a:rPr lang="cs-CZ" sz="2400" dirty="0" smtClean="0"/>
              <a:t>19.312</a:t>
            </a:r>
            <a:r>
              <a:rPr lang="cs-CZ" sz="2400" dirty="0"/>
              <a:t>,-- za dodané krmivo, která byla splatná dne </a:t>
            </a:r>
            <a:r>
              <a:rPr lang="cs-CZ" sz="2400" dirty="0" smtClean="0"/>
              <a:t>D–45</a:t>
            </a:r>
            <a:r>
              <a:rPr lang="cs-CZ" sz="2400" dirty="0"/>
              <a:t>. Společnost PETS nemůže uznat důvod, uvedený v odpovědi na upomínku zn. </a:t>
            </a:r>
            <a:r>
              <a:rPr lang="cs-CZ" sz="2400" dirty="0" smtClean="0"/>
              <a:t>61/2012 ze </a:t>
            </a:r>
            <a:r>
              <a:rPr lang="cs-CZ" sz="2400" dirty="0"/>
              <a:t>dne </a:t>
            </a:r>
            <a:r>
              <a:rPr lang="cs-CZ" sz="2400" dirty="0" smtClean="0"/>
              <a:t>D–16</a:t>
            </a:r>
            <a:r>
              <a:rPr lang="cs-CZ" sz="2400" dirty="0"/>
              <a:t>, pro který útulek dlužnou částku nehodlá uhradit. Neexpeduje totiž výrobky s prošlou záruční dobou. Místní šetření ani analýza odebraných vzorků neprokázaly závady v jakosti dodaného krmiva. Žádáte tedy o urychlenou úhradu dlužné částky na účet </a:t>
            </a:r>
            <a:r>
              <a:rPr lang="cs-CZ" sz="2400" dirty="0" smtClean="0"/>
              <a:t>              č</a:t>
            </a:r>
            <a:r>
              <a:rPr lang="cs-CZ" sz="2400" dirty="0"/>
              <a:t>. 22899-018/0800 u České spořitelny ve Dvoře Králové, a to nejpozději do pěti dnů. Pokud dlužník svůj závazek nesplní v této lhůtě, předáte případ k vyřešení obchodnímu soudu. Dopis zn. </a:t>
            </a:r>
            <a:r>
              <a:rPr lang="cs-CZ" sz="2400" dirty="0" smtClean="0"/>
              <a:t>431/2012 </a:t>
            </a:r>
            <a:r>
              <a:rPr lang="cs-CZ" sz="2400" dirty="0"/>
              <a:t>podepíše ředitel společnosti PETS Ing. Václav Mudra.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8752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877887" y="1628801"/>
            <a:ext cx="3694114" cy="16561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Vypracování:</a:t>
            </a:r>
          </a:p>
          <a:p>
            <a:pPr marL="0" indent="0">
              <a:buNone/>
            </a:pPr>
            <a:endParaRPr lang="cs-CZ" sz="2200" dirty="0" smtClean="0">
              <a:solidFill>
                <a:srgbClr val="FFC000"/>
              </a:solidFill>
            </a:endParaRPr>
          </a:p>
          <a:p>
            <a:r>
              <a:rPr lang="cs-CZ" sz="2200" dirty="0" smtClean="0"/>
              <a:t> </a:t>
            </a:r>
            <a:r>
              <a:rPr lang="cs-CZ" sz="2400" dirty="0" smtClean="0"/>
              <a:t>zadání č. 1 -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hlinkClick r:id="rId3" action="ppaction://hlinkfile"/>
              </a:rPr>
              <a:t>obr. 15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5085184"/>
            <a:ext cx="9144000" cy="1296143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POKUS  O  SMÍR – PÍSEMNÁ PRÁCE</a:t>
            </a:r>
          </a:p>
        </p:txBody>
      </p:sp>
      <p:pic>
        <p:nvPicPr>
          <p:cNvPr id="7" name="Obrázek 3" descr="Logo EU peniz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sarka.schuplerova\AppData\Local\Microsoft\Windows\Temporary Internet Files\Content.IE5\MVKSZD5S\MC9004244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895377"/>
            <a:ext cx="19748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471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136904" cy="519123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 - časopis pro písemnou a elektronickou komunikaci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1472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477</TotalTime>
  <Words>309</Words>
  <Application>Microsoft Office PowerPoint</Application>
  <PresentationFormat>Předvádění na obrazovce (4:3)</PresentationFormat>
  <Paragraphs>49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průvodní list</vt:lpstr>
      <vt:lpstr>POKUS  O  SMÍR – PÍSEMNÁ PRÁCE</vt:lpstr>
      <vt:lpstr>POKUS  O  SMÍR – PÍSEMNÁ PRÁCE</vt:lpstr>
      <vt:lpstr>POKUS  O  SMÍR – PÍSEMNÁ PRÁCE</vt:lpstr>
      <vt:lpstr>POKUS  O  SMÍR – PÍSEMNÁ PRÁCE</vt:lpstr>
      <vt:lpstr>POUŽITÉ 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stepan.bartos</cp:lastModifiedBy>
  <cp:revision>49</cp:revision>
  <dcterms:created xsi:type="dcterms:W3CDTF">2012-08-06T07:07:34Z</dcterms:created>
  <dcterms:modified xsi:type="dcterms:W3CDTF">2013-06-20T06:14:03Z</dcterms:modified>
</cp:coreProperties>
</file>