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6" r:id="rId4"/>
    <p:sldId id="257" r:id="rId5"/>
    <p:sldId id="258" r:id="rId6"/>
    <p:sldId id="259" r:id="rId7"/>
    <p:sldId id="266" r:id="rId8"/>
    <p:sldId id="260" r:id="rId9"/>
    <p:sldId id="261" r:id="rId10"/>
    <p:sldId id="262" r:id="rId11"/>
    <p:sldId id="265" r:id="rId12"/>
    <p:sldId id="263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17E2429-93E6-42EE-8A1C-498B1E7D2473}" type="datetimeFigureOut">
              <a:rPr lang="cs-CZ" smtClean="0"/>
              <a:pPr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A5D21AEB-0896-48C1-A8D5-6E0F0235E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79"/>
          <p:cNvSpPr>
            <a:spLocks noChangeArrowheads="1"/>
          </p:cNvSpPr>
          <p:nvPr/>
        </p:nvSpPr>
        <p:spPr bwMode="auto">
          <a:xfrm>
            <a:off x="1557338" y="-501650"/>
            <a:ext cx="43084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0243" name="obrázek 2" descr="mszes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2205038"/>
            <a:ext cx="447675" cy="439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4927" name="Group 351"/>
          <p:cNvGraphicFramePr>
            <a:graphicFrameLocks noGrp="1"/>
          </p:cNvGraphicFramePr>
          <p:nvPr/>
        </p:nvGraphicFramePr>
        <p:xfrm>
          <a:off x="1428728" y="1557338"/>
          <a:ext cx="6286544" cy="4114800"/>
        </p:xfrm>
        <a:graphic>
          <a:graphicData uri="http://schemas.openxmlformats.org/drawingml/2006/table">
            <a:tbl>
              <a:tblPr/>
              <a:tblGrid>
                <a:gridCol w="1775480"/>
                <a:gridCol w="4511064"/>
              </a:tblGrid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CZ.1.07/1.5.00/34.0565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materiálu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VY_32_INOVACE_170_SLOVESA S PŘEDLOŽKAMI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školy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Masarykova střední  škola zemědělská a Vyšší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r"/>
                          <a:tab pos="1890713" algn="ctr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          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odborná škola, Opava, příspěvková organizace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Jana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Hlistová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Průřezové téma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Gramatika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Člověk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 demokratické společnosti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Informační a komunikační technologie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Tematický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celek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Německý jazyk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76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4.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tvorby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25. 10. 2013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a místo ověření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 11. 2013 – německý jazyk 4. L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246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Druh učebního materiálu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Prezentace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Pracovní list 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82" name="Picture 42" descr="OPVK_hor_zakladni_logolink_RGB_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260350"/>
            <a:ext cx="6191250" cy="12588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57" name="Group 93"/>
          <p:cNvGraphicFramePr>
            <a:graphicFrameLocks noGrp="1"/>
          </p:cNvGraphicFramePr>
          <p:nvPr/>
        </p:nvGraphicFramePr>
        <p:xfrm>
          <a:off x="1522413" y="1652588"/>
          <a:ext cx="6100762" cy="3652848"/>
        </p:xfrm>
        <a:graphic>
          <a:graphicData uri="http://schemas.openxmlformats.org/drawingml/2006/table">
            <a:tbl>
              <a:tblPr/>
              <a:tblGrid>
                <a:gridCol w="1741487"/>
                <a:gridCol w="4359275"/>
              </a:tblGrid>
              <a:tr h="15795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Anotace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DUM seznamuje s vybranými slovesnými předložkovými vazbami a připomíná skloňování členů ve 3. a 4. pádě.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 pracovní části žáci odpověďmi na otázky upevňují nový gramatický jev, v dalších cvičeních doplňují předložku či výpověď.  Dle úrovně skupiny lze  procvičovat v plénu a/nebo ve skupinách, hlavně ústně, popř. i písemně.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Inovativní je spojení výpočetní techniky s učebnicí a slovem učitele, žáci mají více prostoru na procvičení.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Slovesa s předložkami, 3. a 4. pád členu určitého a neurčitého.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103156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Metodický pokyn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Určeno k výkladu a  práci v hodině i k samostudiu a práci doma. V hodině má přednost ústní projev – v plénu, ve dvojicích,  doma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projev písemný.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Možno využit  i pro následná opakování.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</a:tr>
              <a:tr h="303213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Pokud není uvedeno jinak, použitý materiál je z vlastních zdrojů autora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alpha val="3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Slovesa s předložkami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Prezentace, cvičení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Učebnice </a:t>
            </a:r>
            <a:r>
              <a:rPr lang="cs-CZ" sz="3600" dirty="0" err="1" smtClean="0"/>
              <a:t>Schritte</a:t>
            </a:r>
            <a:r>
              <a:rPr lang="cs-CZ" sz="3600" dirty="0" smtClean="0"/>
              <a:t> </a:t>
            </a:r>
            <a:r>
              <a:rPr lang="cs-CZ" sz="3600" dirty="0" err="1" smtClean="0"/>
              <a:t>intern</a:t>
            </a:r>
            <a:r>
              <a:rPr lang="cs-CZ" sz="3600" dirty="0" smtClean="0"/>
              <a:t>. 3, str.51, cvič. B2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smtClean="0"/>
              <a:t>Podtrhněte slovesa s předložkami</a:t>
            </a:r>
          </a:p>
          <a:p>
            <a:pPr marL="514350" indent="-514350">
              <a:buAutoNum type="arabicPeriod"/>
            </a:pPr>
            <a:r>
              <a:rPr lang="cs-CZ" dirty="0" smtClean="0"/>
              <a:t>Vypište zvlášť 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cs-CZ" dirty="0" smtClean="0"/>
              <a:t>slovesa s předložkami, po kterých je 4. pád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cs-CZ" dirty="0" smtClean="0"/>
              <a:t>slovesa s předložkami, po kterých je 3. pád</a:t>
            </a:r>
          </a:p>
          <a:p>
            <a:pPr marL="514350" indent="-514350"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12064"/>
            <a:ext cx="8715404" cy="9144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Slovesa s předložkami,po kterých je 4.p.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500174"/>
            <a:ext cx="8258204" cy="484030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err="1"/>
              <a:t>d</a:t>
            </a:r>
            <a:r>
              <a:rPr lang="cs-CZ" b="1" dirty="0" err="1" smtClean="0"/>
              <a:t>enken</a:t>
            </a:r>
            <a:r>
              <a:rPr lang="cs-CZ" b="1" dirty="0" smtClean="0"/>
              <a:t> </a:t>
            </a:r>
            <a:r>
              <a:rPr lang="cs-CZ" b="1" dirty="0" err="1" smtClean="0"/>
              <a:t>an</a:t>
            </a:r>
            <a:r>
              <a:rPr lang="cs-CZ" b="1" dirty="0" smtClean="0"/>
              <a:t> </a:t>
            </a:r>
            <a:r>
              <a:rPr lang="cs-CZ" dirty="0" smtClean="0"/>
              <a:t>+ 4.p. = myslet na</a:t>
            </a:r>
          </a:p>
          <a:p>
            <a:pPr>
              <a:buNone/>
            </a:pPr>
            <a:r>
              <a:rPr lang="cs-CZ" b="1" dirty="0" err="1"/>
              <a:t>s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ärgern</a:t>
            </a:r>
            <a:r>
              <a:rPr lang="cs-CZ" b="1" dirty="0" smtClean="0"/>
              <a:t> </a:t>
            </a:r>
            <a:r>
              <a:rPr lang="cs-CZ" b="1" dirty="0" err="1" smtClean="0"/>
              <a:t>über</a:t>
            </a:r>
            <a:r>
              <a:rPr lang="cs-CZ" b="1" dirty="0" smtClean="0"/>
              <a:t> </a:t>
            </a:r>
            <a:r>
              <a:rPr lang="cs-CZ" dirty="0" smtClean="0"/>
              <a:t>+ 4.p. = zlobit se na/kvůli</a:t>
            </a:r>
          </a:p>
          <a:p>
            <a:pPr>
              <a:buNone/>
            </a:pPr>
            <a:r>
              <a:rPr lang="cs-CZ" b="1" dirty="0" err="1" smtClean="0"/>
              <a:t>Lust</a:t>
            </a:r>
            <a:r>
              <a:rPr lang="cs-CZ" b="1" dirty="0" smtClean="0"/>
              <a:t> </a:t>
            </a:r>
            <a:r>
              <a:rPr lang="cs-CZ" b="1" dirty="0" err="1" smtClean="0"/>
              <a:t>haben</a:t>
            </a:r>
            <a:r>
              <a:rPr lang="cs-CZ" b="1" dirty="0" smtClean="0"/>
              <a:t> </a:t>
            </a:r>
            <a:r>
              <a:rPr lang="cs-CZ" b="1" dirty="0" err="1" smtClean="0"/>
              <a:t>auf</a:t>
            </a:r>
            <a:r>
              <a:rPr lang="cs-CZ" b="1" dirty="0" smtClean="0"/>
              <a:t> </a:t>
            </a:r>
            <a:r>
              <a:rPr lang="cs-CZ" dirty="0" smtClean="0"/>
              <a:t>+ 4. p. = mít chuť na</a:t>
            </a:r>
          </a:p>
          <a:p>
            <a:pPr>
              <a:buNone/>
            </a:pPr>
            <a:r>
              <a:rPr lang="cs-CZ" b="1" dirty="0" err="1"/>
              <a:t>s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kümmern</a:t>
            </a:r>
            <a:r>
              <a:rPr lang="cs-CZ" b="1" dirty="0" smtClean="0"/>
              <a:t> um </a:t>
            </a:r>
            <a:r>
              <a:rPr lang="cs-CZ" dirty="0" smtClean="0"/>
              <a:t>+ 4. p. = starat se o</a:t>
            </a:r>
          </a:p>
          <a:p>
            <a:pPr>
              <a:buNone/>
            </a:pPr>
            <a:r>
              <a:rPr lang="cs-CZ" b="1" dirty="0" err="1"/>
              <a:t>s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beschweren</a:t>
            </a:r>
            <a:r>
              <a:rPr lang="cs-CZ" b="1" dirty="0" smtClean="0"/>
              <a:t> </a:t>
            </a:r>
            <a:r>
              <a:rPr lang="cs-CZ" b="1" dirty="0" err="1" smtClean="0"/>
              <a:t>über</a:t>
            </a:r>
            <a:r>
              <a:rPr lang="cs-CZ" b="1" dirty="0" smtClean="0"/>
              <a:t> </a:t>
            </a:r>
            <a:r>
              <a:rPr lang="cs-CZ" dirty="0" smtClean="0"/>
              <a:t>+ 4. p. = stěžovat si na</a:t>
            </a:r>
          </a:p>
          <a:p>
            <a:pPr>
              <a:buNone/>
            </a:pPr>
            <a:r>
              <a:rPr lang="cs-CZ" b="1" dirty="0" err="1"/>
              <a:t>w</a:t>
            </a:r>
            <a:r>
              <a:rPr lang="cs-CZ" b="1" dirty="0" err="1" smtClean="0"/>
              <a:t>arten</a:t>
            </a:r>
            <a:r>
              <a:rPr lang="cs-CZ" b="1" dirty="0" smtClean="0"/>
              <a:t> </a:t>
            </a:r>
            <a:r>
              <a:rPr lang="cs-CZ" b="1" dirty="0" err="1" smtClean="0"/>
              <a:t>auf</a:t>
            </a:r>
            <a:r>
              <a:rPr lang="cs-CZ" b="1" dirty="0" smtClean="0"/>
              <a:t> </a:t>
            </a:r>
            <a:r>
              <a:rPr lang="cs-CZ" dirty="0" smtClean="0"/>
              <a:t>+ 4. p. = čekat na</a:t>
            </a:r>
          </a:p>
          <a:p>
            <a:pPr>
              <a:buNone/>
            </a:pPr>
            <a:r>
              <a:rPr lang="cs-CZ" b="1" dirty="0" err="1" smtClean="0"/>
              <a:t>sich</a:t>
            </a:r>
            <a:r>
              <a:rPr lang="cs-CZ" b="1" dirty="0" smtClean="0"/>
              <a:t> </a:t>
            </a:r>
            <a:r>
              <a:rPr lang="cs-CZ" b="1" dirty="0" err="1" smtClean="0"/>
              <a:t>freuen</a:t>
            </a:r>
            <a:r>
              <a:rPr lang="cs-CZ" b="1" dirty="0" smtClean="0"/>
              <a:t> </a:t>
            </a:r>
            <a:r>
              <a:rPr lang="cs-CZ" b="1" dirty="0" err="1" smtClean="0"/>
              <a:t>auf</a:t>
            </a:r>
            <a:r>
              <a:rPr lang="cs-CZ" b="1" dirty="0" smtClean="0"/>
              <a:t> </a:t>
            </a:r>
            <a:r>
              <a:rPr lang="cs-CZ" dirty="0" smtClean="0"/>
              <a:t>+ 4. p. = těšit se na</a:t>
            </a:r>
          </a:p>
          <a:p>
            <a:pPr>
              <a:buNone/>
            </a:pPr>
            <a:r>
              <a:rPr lang="cs-CZ" b="1" dirty="0" err="1"/>
              <a:t>s</a:t>
            </a:r>
            <a:r>
              <a:rPr lang="cs-CZ" b="1" dirty="0" err="1" smtClean="0"/>
              <a:t>prechen</a:t>
            </a:r>
            <a:r>
              <a:rPr lang="cs-CZ" b="1" dirty="0" smtClean="0"/>
              <a:t> </a:t>
            </a:r>
            <a:r>
              <a:rPr lang="cs-CZ" b="1" dirty="0" err="1" smtClean="0"/>
              <a:t>über</a:t>
            </a:r>
            <a:r>
              <a:rPr lang="cs-CZ" b="1" dirty="0" smtClean="0"/>
              <a:t> </a:t>
            </a:r>
            <a:r>
              <a:rPr lang="cs-CZ" dirty="0" smtClean="0"/>
              <a:t>+ 4. p. = mluvit o</a:t>
            </a:r>
          </a:p>
          <a:p>
            <a:pPr>
              <a:buNone/>
            </a:pPr>
            <a:r>
              <a:rPr lang="cs-CZ" b="1" dirty="0" err="1"/>
              <a:t>s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interessieren</a:t>
            </a:r>
            <a:r>
              <a:rPr lang="cs-CZ" b="1" dirty="0" smtClean="0"/>
              <a:t> </a:t>
            </a:r>
            <a:r>
              <a:rPr lang="cs-CZ" b="1" dirty="0" err="1" smtClean="0"/>
              <a:t>für</a:t>
            </a:r>
            <a:r>
              <a:rPr lang="cs-CZ" b="1" dirty="0" smtClean="0"/>
              <a:t> </a:t>
            </a:r>
            <a:r>
              <a:rPr lang="cs-CZ" dirty="0" smtClean="0"/>
              <a:t>+ 4. p.  = zajímat se o</a:t>
            </a:r>
          </a:p>
          <a:p>
            <a:pPr>
              <a:buNone/>
            </a:pPr>
            <a:r>
              <a:rPr lang="cs-CZ" b="1" dirty="0" err="1"/>
              <a:t>s</a:t>
            </a:r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erinnern</a:t>
            </a:r>
            <a:r>
              <a:rPr lang="cs-CZ" b="1" dirty="0" smtClean="0"/>
              <a:t> </a:t>
            </a:r>
            <a:r>
              <a:rPr lang="cs-CZ" b="1" dirty="0" err="1" smtClean="0"/>
              <a:t>an</a:t>
            </a:r>
            <a:r>
              <a:rPr lang="cs-CZ" b="1" dirty="0" smtClean="0"/>
              <a:t> </a:t>
            </a:r>
            <a:r>
              <a:rPr lang="cs-CZ" dirty="0" smtClean="0"/>
              <a:t>+ 4. p. = vzpomenout si na</a:t>
            </a:r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512064"/>
            <a:ext cx="8715404" cy="91440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Slovesa s předložkami,po kterých je 3.p.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000" b="1" dirty="0" err="1"/>
              <a:t>t</a:t>
            </a:r>
            <a:r>
              <a:rPr lang="cs-CZ" sz="3000" b="1" dirty="0" err="1" smtClean="0"/>
              <a:t>räumen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von</a:t>
            </a:r>
            <a:r>
              <a:rPr lang="cs-CZ" sz="3000" b="1" dirty="0" smtClean="0"/>
              <a:t> </a:t>
            </a:r>
            <a:r>
              <a:rPr lang="cs-CZ" sz="3000" dirty="0" smtClean="0"/>
              <a:t>+ 3. p. = snít o</a:t>
            </a:r>
          </a:p>
          <a:p>
            <a:pPr>
              <a:buNone/>
            </a:pPr>
            <a:r>
              <a:rPr lang="cs-CZ" sz="3000" b="1" dirty="0" err="1"/>
              <a:t>z</a:t>
            </a:r>
            <a:r>
              <a:rPr lang="cs-CZ" sz="3000" b="1" dirty="0" err="1" smtClean="0"/>
              <a:t>ufrieden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sein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mit</a:t>
            </a:r>
            <a:r>
              <a:rPr lang="cs-CZ" sz="3000" b="1" dirty="0" smtClean="0"/>
              <a:t> </a:t>
            </a:r>
            <a:r>
              <a:rPr lang="cs-CZ" sz="3000" dirty="0" smtClean="0"/>
              <a:t>+ 3. p. = být spokojený s</a:t>
            </a:r>
          </a:p>
          <a:p>
            <a:pPr>
              <a:buNone/>
            </a:pPr>
            <a:r>
              <a:rPr lang="cs-CZ" sz="3000" b="1" dirty="0" err="1"/>
              <a:t>s</a:t>
            </a:r>
            <a:r>
              <a:rPr lang="cs-CZ" sz="3000" b="1" dirty="0" err="1" smtClean="0"/>
              <a:t>ich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treffen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mit</a:t>
            </a:r>
            <a:r>
              <a:rPr lang="cs-CZ" sz="3000" b="1" dirty="0" smtClean="0"/>
              <a:t> </a:t>
            </a:r>
            <a:r>
              <a:rPr lang="cs-CZ" sz="3000" dirty="0" smtClean="0"/>
              <a:t>+ 3. p. = setkat se s</a:t>
            </a:r>
          </a:p>
          <a:p>
            <a:pPr>
              <a:buNone/>
            </a:pPr>
            <a:r>
              <a:rPr lang="cs-CZ" sz="3000" b="1" dirty="0" err="1"/>
              <a:t>s</a:t>
            </a:r>
            <a:r>
              <a:rPr lang="cs-CZ" sz="3000" b="1" dirty="0" err="1" smtClean="0"/>
              <a:t>prechen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mit</a:t>
            </a:r>
            <a:r>
              <a:rPr lang="cs-CZ" sz="3000" b="1" dirty="0" smtClean="0"/>
              <a:t> </a:t>
            </a:r>
            <a:r>
              <a:rPr lang="cs-CZ" sz="3000" dirty="0" smtClean="0"/>
              <a:t>+ 3. p. = mluvit s</a:t>
            </a:r>
          </a:p>
          <a:p>
            <a:pPr>
              <a:buNone/>
            </a:pPr>
            <a:r>
              <a:rPr lang="cs-CZ" sz="3000" b="1" dirty="0" err="1"/>
              <a:t>s</a:t>
            </a:r>
            <a:r>
              <a:rPr lang="cs-CZ" sz="3000" b="1" dirty="0" err="1" smtClean="0"/>
              <a:t>ich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verabreden</a:t>
            </a:r>
            <a:r>
              <a:rPr lang="cs-CZ" sz="3000" b="1" dirty="0" smtClean="0"/>
              <a:t> </a:t>
            </a:r>
            <a:r>
              <a:rPr lang="cs-CZ" sz="3000" b="1" dirty="0" err="1" smtClean="0"/>
              <a:t>mit</a:t>
            </a:r>
            <a:r>
              <a:rPr lang="cs-CZ" sz="3000" b="1" dirty="0" smtClean="0"/>
              <a:t> </a:t>
            </a:r>
            <a:r>
              <a:rPr lang="cs-CZ" sz="3000" dirty="0" smtClean="0"/>
              <a:t>+ 3. p. = domluvit se s</a:t>
            </a:r>
          </a:p>
          <a:p>
            <a:pPr>
              <a:buNone/>
            </a:pPr>
            <a:r>
              <a:rPr lang="cs-CZ" sz="3000" dirty="0" smtClean="0"/>
              <a:t>	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  <a:latin typeface="Calibri"/>
              </a:rPr>
              <a:t>→  </a:t>
            </a:r>
            <a:r>
              <a:rPr lang="cs-CZ" sz="3000" dirty="0" smtClean="0">
                <a:solidFill>
                  <a:srgbClr val="FFC000"/>
                </a:solidFill>
              </a:rPr>
              <a:t>Předložkovou vazbu sloves najdeš ve slovníku 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  	  </a:t>
            </a:r>
            <a:r>
              <a:rPr lang="cs-CZ" sz="3000" dirty="0" smtClean="0">
                <a:solidFill>
                  <a:srgbClr val="FFC000"/>
                </a:solidFill>
              </a:rPr>
              <a:t>u   daného slovesa nebo </a:t>
            </a:r>
          </a:p>
          <a:p>
            <a:pPr>
              <a:buNone/>
            </a:pPr>
            <a:r>
              <a:rPr lang="cs-CZ" dirty="0" smtClean="0">
                <a:solidFill>
                  <a:srgbClr val="FFC000"/>
                </a:solidFill>
              </a:rPr>
              <a:t>	  </a:t>
            </a:r>
            <a:r>
              <a:rPr lang="cs-CZ" sz="3000" dirty="0" smtClean="0">
                <a:solidFill>
                  <a:srgbClr val="FFC000"/>
                </a:solidFill>
              </a:rPr>
              <a:t>v gram.  přehledu pod rekcí sloves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endParaRPr lang="cs-CZ" sz="3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348" y="512064"/>
            <a:ext cx="8429652" cy="914400"/>
          </a:xfrm>
        </p:spPr>
        <p:txBody>
          <a:bodyPr/>
          <a:lstStyle/>
          <a:p>
            <a:r>
              <a:rPr lang="cs-CZ" sz="3200" dirty="0" smtClean="0"/>
              <a:t>Skloňování členu určitého a neurčitého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145770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10" name="Zástupný symbol pro obsah 5"/>
          <p:cNvGraphicFramePr>
            <a:graphicFrameLocks/>
          </p:cNvGraphicFramePr>
          <p:nvPr/>
        </p:nvGraphicFramePr>
        <p:xfrm>
          <a:off x="914400" y="1784350"/>
          <a:ext cx="7772400" cy="1900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4480"/>
                <a:gridCol w="1554480"/>
                <a:gridCol w="1554480"/>
                <a:gridCol w="1554480"/>
                <a:gridCol w="1554480"/>
              </a:tblGrid>
              <a:tr h="633413"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1.</a:t>
                      </a:r>
                      <a:r>
                        <a:rPr lang="cs-CZ" sz="2800" b="0" baseline="0" dirty="0" smtClean="0"/>
                        <a:t> pád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der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die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das</a:t>
                      </a:r>
                      <a:endParaRPr lang="cs-CZ" sz="2800" b="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die</a:t>
                      </a:r>
                      <a:endParaRPr lang="cs-CZ" sz="2800" b="0" dirty="0"/>
                    </a:p>
                  </a:txBody>
                  <a:tcPr marL="86360" marR="86360"/>
                </a:tc>
              </a:tr>
              <a:tr h="63341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 pád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dem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der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dem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den + -n</a:t>
                      </a:r>
                      <a:endParaRPr lang="cs-CZ" sz="2800" dirty="0"/>
                    </a:p>
                  </a:txBody>
                  <a:tcPr marL="86360" marR="86360"/>
                </a:tc>
              </a:tr>
              <a:tr h="633413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4. pád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den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die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das</a:t>
                      </a:r>
                      <a:endParaRPr lang="cs-CZ" sz="2800" dirty="0"/>
                    </a:p>
                  </a:txBody>
                  <a:tcPr marL="86360" marR="86360"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die</a:t>
                      </a:r>
                      <a:endParaRPr lang="cs-CZ" sz="2800" dirty="0"/>
                    </a:p>
                  </a:txBody>
                  <a:tcPr marL="86360" marR="86360"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928662" y="3982410"/>
          <a:ext cx="7786740" cy="194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7348"/>
                <a:gridCol w="1557348"/>
                <a:gridCol w="1557348"/>
                <a:gridCol w="1557348"/>
                <a:gridCol w="1557348"/>
              </a:tblGrid>
              <a:tr h="666755"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1. pád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ein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eine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/>
                        <a:t>ein</a:t>
                      </a:r>
                      <a:endParaRPr lang="cs-CZ" sz="2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/>
                        <a:t>o</a:t>
                      </a:r>
                      <a:endParaRPr lang="cs-CZ" sz="2800" b="0" dirty="0"/>
                    </a:p>
                  </a:txBody>
                  <a:tcPr/>
                </a:tc>
              </a:tr>
              <a:tr h="762005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3. pád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einem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einer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einem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/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4. pád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eine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err="1" smtClean="0"/>
                        <a:t>ein</a:t>
                      </a:r>
                      <a:endParaRPr lang="cs-CZ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/>
                        <a:t>o</a:t>
                      </a:r>
                      <a:endParaRPr lang="cs-CZ" sz="2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Odpovídej celou větou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92922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err="1" smtClean="0"/>
              <a:t>Denkst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seinen</a:t>
            </a:r>
            <a:r>
              <a:rPr lang="cs-CZ" dirty="0" smtClean="0"/>
              <a:t> </a:t>
            </a:r>
            <a:r>
              <a:rPr lang="cs-CZ" dirty="0" err="1" smtClean="0"/>
              <a:t>Geburtstag</a:t>
            </a:r>
            <a:r>
              <a:rPr lang="cs-CZ" dirty="0" smtClean="0"/>
              <a:t>?/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ihn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err="1" smtClean="0"/>
              <a:t>Ärgerst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</a:t>
            </a:r>
            <a:r>
              <a:rPr lang="cs-CZ" dirty="0" err="1" smtClean="0"/>
              <a:t>über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?/</a:t>
            </a:r>
            <a:r>
              <a:rPr lang="cs-CZ" dirty="0" err="1" smtClean="0"/>
              <a:t>über</a:t>
            </a:r>
            <a:r>
              <a:rPr lang="cs-CZ" dirty="0" smtClean="0"/>
              <a:t> </a:t>
            </a:r>
            <a:r>
              <a:rPr lang="cs-CZ" dirty="0" err="1" smtClean="0"/>
              <a:t>dein</a:t>
            </a:r>
            <a:r>
              <a:rPr lang="cs-CZ" dirty="0" smtClean="0"/>
              <a:t> Auto?</a:t>
            </a:r>
          </a:p>
          <a:p>
            <a:pPr>
              <a:buNone/>
            </a:pPr>
            <a:r>
              <a:rPr lang="cs-CZ" dirty="0" err="1" smtClean="0"/>
              <a:t>Hast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Lust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etwas</a:t>
            </a:r>
            <a:r>
              <a:rPr lang="cs-CZ" dirty="0" smtClean="0"/>
              <a:t> </a:t>
            </a:r>
            <a:r>
              <a:rPr lang="cs-CZ" dirty="0" err="1" smtClean="0"/>
              <a:t>Bewegung</a:t>
            </a:r>
            <a:r>
              <a:rPr lang="cs-CZ" dirty="0" smtClean="0"/>
              <a:t>?/Gymnastik</a:t>
            </a:r>
          </a:p>
          <a:p>
            <a:pPr>
              <a:buNone/>
            </a:pPr>
            <a:r>
              <a:rPr lang="cs-CZ" dirty="0" err="1" smtClean="0"/>
              <a:t>Kümmerst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um </a:t>
            </a:r>
            <a:r>
              <a:rPr lang="cs-CZ" dirty="0" err="1" smtClean="0"/>
              <a:t>dein</a:t>
            </a:r>
            <a:r>
              <a:rPr lang="cs-CZ" dirty="0" smtClean="0"/>
              <a:t> </a:t>
            </a:r>
            <a:r>
              <a:rPr lang="cs-CZ" dirty="0" err="1" smtClean="0"/>
              <a:t>Fahrrad</a:t>
            </a:r>
            <a:r>
              <a:rPr lang="cs-CZ" dirty="0" smtClean="0"/>
              <a:t>?/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Kind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err="1" smtClean="0"/>
              <a:t>Beschwerst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</a:t>
            </a:r>
            <a:r>
              <a:rPr lang="cs-CZ" dirty="0" err="1" smtClean="0"/>
              <a:t>über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Arbeit</a:t>
            </a:r>
            <a:r>
              <a:rPr lang="cs-CZ" dirty="0" smtClean="0"/>
              <a:t>?/</a:t>
            </a:r>
            <a:r>
              <a:rPr lang="cs-CZ" dirty="0" err="1" smtClean="0"/>
              <a:t>das</a:t>
            </a:r>
            <a:r>
              <a:rPr lang="cs-CZ" dirty="0" smtClean="0"/>
              <a:t> Essen?</a:t>
            </a:r>
          </a:p>
          <a:p>
            <a:pPr>
              <a:buNone/>
            </a:pPr>
            <a:r>
              <a:rPr lang="cs-CZ" dirty="0" err="1" smtClean="0"/>
              <a:t>Wartest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den Bus?/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deinen</a:t>
            </a:r>
            <a:r>
              <a:rPr lang="cs-CZ" dirty="0" smtClean="0"/>
              <a:t> </a:t>
            </a:r>
            <a:r>
              <a:rPr lang="cs-CZ" dirty="0" err="1" smtClean="0"/>
              <a:t>Freund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err="1" smtClean="0"/>
              <a:t>Freust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Ferien</a:t>
            </a:r>
            <a:r>
              <a:rPr lang="cs-CZ" dirty="0" smtClean="0"/>
              <a:t>?/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Pause?</a:t>
            </a:r>
          </a:p>
          <a:p>
            <a:pPr>
              <a:buNone/>
            </a:pPr>
            <a:r>
              <a:rPr lang="cs-CZ" dirty="0" err="1" smtClean="0"/>
              <a:t>Sprichst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über</a:t>
            </a:r>
            <a:r>
              <a:rPr lang="cs-CZ" dirty="0" smtClean="0"/>
              <a:t> den Film?/</a:t>
            </a:r>
            <a:r>
              <a:rPr lang="cs-CZ" dirty="0" err="1" smtClean="0"/>
              <a:t>über</a:t>
            </a:r>
            <a:r>
              <a:rPr lang="cs-CZ" dirty="0" smtClean="0"/>
              <a:t> </a:t>
            </a:r>
            <a:r>
              <a:rPr lang="cs-CZ" dirty="0" err="1" smtClean="0"/>
              <a:t>Andreas</a:t>
            </a:r>
            <a:r>
              <a:rPr lang="cs-CZ" dirty="0" smtClean="0"/>
              <a:t>?</a:t>
            </a:r>
          </a:p>
          <a:p>
            <a:pPr>
              <a:buNone/>
            </a:pPr>
            <a:r>
              <a:rPr lang="cs-CZ" dirty="0" err="1" smtClean="0"/>
              <a:t>Interessierst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andere</a:t>
            </a:r>
            <a:r>
              <a:rPr lang="cs-CZ" dirty="0" smtClean="0"/>
              <a:t> </a:t>
            </a:r>
            <a:r>
              <a:rPr lang="cs-CZ" dirty="0" err="1" smtClean="0"/>
              <a:t>Länder</a:t>
            </a:r>
            <a:r>
              <a:rPr lang="cs-CZ" dirty="0" smtClean="0"/>
              <a:t>?/ </a:t>
            </a:r>
            <a:r>
              <a:rPr lang="cs-CZ" dirty="0" err="1" smtClean="0"/>
              <a:t>für</a:t>
            </a:r>
            <a:r>
              <a:rPr lang="cs-CZ" dirty="0" smtClean="0"/>
              <a:t> Musik?</a:t>
            </a:r>
          </a:p>
          <a:p>
            <a:pPr>
              <a:buNone/>
            </a:pPr>
            <a:r>
              <a:rPr lang="cs-CZ" dirty="0" err="1" smtClean="0"/>
              <a:t>Erinnerst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den </a:t>
            </a:r>
            <a:r>
              <a:rPr lang="cs-CZ" dirty="0" err="1" smtClean="0"/>
              <a:t>Urlaub</a:t>
            </a:r>
            <a:r>
              <a:rPr lang="cs-CZ" dirty="0" smtClean="0"/>
              <a:t>?/</a:t>
            </a:r>
            <a:r>
              <a:rPr lang="cs-CZ" dirty="0" err="1" smtClean="0"/>
              <a:t>Tante</a:t>
            </a:r>
            <a:r>
              <a:rPr lang="cs-CZ" dirty="0" smtClean="0"/>
              <a:t> Eva?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329642" cy="519749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000" dirty="0" err="1" smtClean="0"/>
              <a:t>Träumst</a:t>
            </a:r>
            <a:r>
              <a:rPr lang="cs-CZ" sz="3000" dirty="0" smtClean="0"/>
              <a:t> </a:t>
            </a:r>
            <a:r>
              <a:rPr lang="cs-CZ" sz="3000" dirty="0" err="1" smtClean="0"/>
              <a:t>du</a:t>
            </a:r>
            <a:r>
              <a:rPr lang="cs-CZ" sz="3000" dirty="0" smtClean="0"/>
              <a:t> </a:t>
            </a:r>
            <a:r>
              <a:rPr lang="cs-CZ" sz="3000" dirty="0" err="1" smtClean="0"/>
              <a:t>von</a:t>
            </a:r>
            <a:r>
              <a:rPr lang="cs-CZ" sz="3000" dirty="0" smtClean="0"/>
              <a:t> </a:t>
            </a:r>
            <a:r>
              <a:rPr lang="cs-CZ" sz="3000" dirty="0" err="1" smtClean="0"/>
              <a:t>dem</a:t>
            </a:r>
            <a:r>
              <a:rPr lang="cs-CZ" sz="3000" dirty="0" smtClean="0"/>
              <a:t> </a:t>
            </a:r>
            <a:r>
              <a:rPr lang="cs-CZ" sz="3000" dirty="0" err="1" smtClean="0"/>
              <a:t>Urlaub</a:t>
            </a:r>
            <a:r>
              <a:rPr lang="cs-CZ" sz="3000" dirty="0" smtClean="0"/>
              <a:t> in der </a:t>
            </a:r>
            <a:r>
              <a:rPr lang="cs-CZ" sz="3000" dirty="0" err="1" smtClean="0"/>
              <a:t>Sonne</a:t>
            </a:r>
            <a:r>
              <a:rPr lang="cs-CZ" sz="3000" dirty="0" smtClean="0"/>
              <a:t>?/</a:t>
            </a:r>
          </a:p>
          <a:p>
            <a:pPr>
              <a:buNone/>
            </a:pPr>
            <a:r>
              <a:rPr lang="cs-CZ" sz="3000" dirty="0" smtClean="0"/>
              <a:t>			 </a:t>
            </a:r>
            <a:r>
              <a:rPr lang="cs-CZ" sz="3000" dirty="0" err="1" smtClean="0"/>
              <a:t>von</a:t>
            </a:r>
            <a:r>
              <a:rPr lang="cs-CZ" sz="3000" dirty="0" smtClean="0"/>
              <a:t> </a:t>
            </a:r>
            <a:r>
              <a:rPr lang="cs-CZ" sz="3000" dirty="0" err="1" smtClean="0"/>
              <a:t>einem</a:t>
            </a:r>
            <a:r>
              <a:rPr lang="cs-CZ" sz="3000" dirty="0" smtClean="0"/>
              <a:t> Auto?</a:t>
            </a:r>
          </a:p>
          <a:p>
            <a:pPr>
              <a:buNone/>
            </a:pPr>
            <a:r>
              <a:rPr lang="cs-CZ" sz="3000" dirty="0" err="1" smtClean="0"/>
              <a:t>Bist</a:t>
            </a:r>
            <a:r>
              <a:rPr lang="cs-CZ" sz="3000" dirty="0" smtClean="0"/>
              <a:t> </a:t>
            </a:r>
            <a:r>
              <a:rPr lang="cs-CZ" sz="3000" dirty="0" err="1" smtClean="0"/>
              <a:t>du</a:t>
            </a:r>
            <a:r>
              <a:rPr lang="cs-CZ" sz="3000" dirty="0" smtClean="0"/>
              <a:t> </a:t>
            </a:r>
            <a:r>
              <a:rPr lang="cs-CZ" sz="3000" dirty="0" err="1" smtClean="0"/>
              <a:t>zufrieden</a:t>
            </a:r>
            <a:r>
              <a:rPr lang="cs-CZ" sz="3000" dirty="0" smtClean="0"/>
              <a:t> </a:t>
            </a:r>
            <a:r>
              <a:rPr lang="cs-CZ" sz="3000" dirty="0" err="1" smtClean="0"/>
              <a:t>mit</a:t>
            </a:r>
            <a:r>
              <a:rPr lang="cs-CZ" sz="3000" dirty="0" smtClean="0"/>
              <a:t> </a:t>
            </a:r>
            <a:r>
              <a:rPr lang="cs-CZ" sz="3000" dirty="0" err="1" smtClean="0"/>
              <a:t>deinem</a:t>
            </a:r>
            <a:r>
              <a:rPr lang="cs-CZ" sz="3000" dirty="0" smtClean="0"/>
              <a:t> </a:t>
            </a:r>
            <a:r>
              <a:rPr lang="cs-CZ" sz="3000" dirty="0" err="1" smtClean="0"/>
              <a:t>Fahrrad</a:t>
            </a:r>
            <a:r>
              <a:rPr lang="cs-CZ" sz="3000" dirty="0" smtClean="0"/>
              <a:t>?/</a:t>
            </a:r>
          </a:p>
          <a:p>
            <a:pPr>
              <a:buNone/>
            </a:pPr>
            <a:r>
              <a:rPr lang="cs-CZ" sz="3000" dirty="0" smtClean="0"/>
              <a:t>			          </a:t>
            </a:r>
            <a:r>
              <a:rPr lang="cs-CZ" sz="3000" dirty="0" err="1" smtClean="0"/>
              <a:t>mit</a:t>
            </a:r>
            <a:r>
              <a:rPr lang="cs-CZ" sz="3000" dirty="0" smtClean="0"/>
              <a:t> der </a:t>
            </a:r>
            <a:r>
              <a:rPr lang="cs-CZ" sz="3000" dirty="0" err="1" smtClean="0"/>
              <a:t>Note</a:t>
            </a:r>
            <a:r>
              <a:rPr lang="cs-CZ" sz="3000" dirty="0" smtClean="0"/>
              <a:t>?</a:t>
            </a:r>
          </a:p>
          <a:p>
            <a:pPr>
              <a:buNone/>
            </a:pPr>
            <a:r>
              <a:rPr lang="cs-CZ" sz="3000" dirty="0" err="1" smtClean="0"/>
              <a:t>Triffst</a:t>
            </a:r>
            <a:r>
              <a:rPr lang="cs-CZ" sz="3000" dirty="0" smtClean="0"/>
              <a:t> </a:t>
            </a:r>
            <a:r>
              <a:rPr lang="cs-CZ" sz="3000" dirty="0" err="1" smtClean="0"/>
              <a:t>du</a:t>
            </a:r>
            <a:r>
              <a:rPr lang="cs-CZ" sz="3000" dirty="0" smtClean="0"/>
              <a:t> </a:t>
            </a:r>
            <a:r>
              <a:rPr lang="cs-CZ" sz="3000" dirty="0" err="1" smtClean="0"/>
              <a:t>dich</a:t>
            </a:r>
            <a:r>
              <a:rPr lang="cs-CZ" sz="3000" dirty="0" smtClean="0"/>
              <a:t> </a:t>
            </a:r>
            <a:r>
              <a:rPr lang="cs-CZ" sz="3000" dirty="0" err="1" smtClean="0"/>
              <a:t>mit</a:t>
            </a:r>
            <a:r>
              <a:rPr lang="cs-CZ" sz="3000" dirty="0" smtClean="0"/>
              <a:t> </a:t>
            </a:r>
            <a:r>
              <a:rPr lang="cs-CZ" sz="3000" dirty="0" err="1" smtClean="0"/>
              <a:t>deinen</a:t>
            </a:r>
            <a:r>
              <a:rPr lang="cs-CZ" sz="3000" dirty="0" smtClean="0"/>
              <a:t> </a:t>
            </a:r>
            <a:r>
              <a:rPr lang="cs-CZ" sz="3000" dirty="0" err="1" smtClean="0"/>
              <a:t>Freunden</a:t>
            </a:r>
            <a:r>
              <a:rPr lang="cs-CZ" sz="3000" dirty="0" smtClean="0"/>
              <a:t>?</a:t>
            </a:r>
          </a:p>
          <a:p>
            <a:pPr>
              <a:buNone/>
            </a:pPr>
            <a:r>
              <a:rPr lang="cs-CZ" sz="3000" dirty="0" err="1" smtClean="0"/>
              <a:t>Sprichst</a:t>
            </a:r>
            <a:r>
              <a:rPr lang="cs-CZ" sz="3000" dirty="0" smtClean="0"/>
              <a:t> </a:t>
            </a:r>
            <a:r>
              <a:rPr lang="cs-CZ" sz="3000" dirty="0" err="1" smtClean="0"/>
              <a:t>du</a:t>
            </a:r>
            <a:r>
              <a:rPr lang="cs-CZ" sz="3000" dirty="0" smtClean="0"/>
              <a:t> </a:t>
            </a:r>
            <a:r>
              <a:rPr lang="cs-CZ" sz="3000" dirty="0" err="1" smtClean="0"/>
              <a:t>mit</a:t>
            </a:r>
            <a:r>
              <a:rPr lang="cs-CZ" sz="3000" dirty="0" smtClean="0"/>
              <a:t> </a:t>
            </a:r>
            <a:r>
              <a:rPr lang="cs-CZ" sz="3000" dirty="0" err="1" smtClean="0"/>
              <a:t>mir</a:t>
            </a:r>
            <a:r>
              <a:rPr lang="cs-CZ" sz="3000" dirty="0" smtClean="0"/>
              <a:t>?</a:t>
            </a:r>
          </a:p>
          <a:p>
            <a:pPr>
              <a:buNone/>
            </a:pPr>
            <a:r>
              <a:rPr lang="cs-CZ" sz="3000" dirty="0" err="1" smtClean="0"/>
              <a:t>Verabredest</a:t>
            </a:r>
            <a:r>
              <a:rPr lang="cs-CZ" sz="3000" dirty="0" smtClean="0"/>
              <a:t> </a:t>
            </a:r>
            <a:r>
              <a:rPr lang="cs-CZ" sz="3000" dirty="0" err="1" smtClean="0"/>
              <a:t>du</a:t>
            </a:r>
            <a:r>
              <a:rPr lang="cs-CZ" sz="3000" dirty="0" smtClean="0"/>
              <a:t> </a:t>
            </a:r>
            <a:r>
              <a:rPr lang="cs-CZ" sz="3000" dirty="0" err="1" smtClean="0"/>
              <a:t>dich</a:t>
            </a:r>
            <a:r>
              <a:rPr lang="cs-CZ" sz="3000" dirty="0" smtClean="0"/>
              <a:t> </a:t>
            </a:r>
            <a:r>
              <a:rPr lang="cs-CZ" sz="3000" dirty="0" err="1" smtClean="0"/>
              <a:t>mit</a:t>
            </a:r>
            <a:r>
              <a:rPr lang="cs-CZ" sz="3000" dirty="0" smtClean="0"/>
              <a:t> </a:t>
            </a:r>
            <a:r>
              <a:rPr lang="cs-CZ" sz="3000" dirty="0" err="1" smtClean="0"/>
              <a:t>ihnen</a:t>
            </a:r>
            <a:r>
              <a:rPr lang="cs-CZ" sz="3000" dirty="0" smtClean="0"/>
              <a:t>?/</a:t>
            </a:r>
            <a:r>
              <a:rPr lang="cs-CZ" sz="3000" dirty="0" err="1" smtClean="0"/>
              <a:t>mit</a:t>
            </a:r>
            <a:r>
              <a:rPr lang="cs-CZ" sz="3000" dirty="0" smtClean="0"/>
              <a:t> Thomas?</a:t>
            </a:r>
            <a:endParaRPr lang="cs-CZ" sz="3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501122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 Doplň předložku, příp. koncovku členu</a:t>
            </a:r>
            <a:br>
              <a:rPr lang="cs-CZ" sz="3200" dirty="0" smtClean="0"/>
            </a:br>
            <a:r>
              <a:rPr lang="cs-CZ" sz="3200" dirty="0" smtClean="0"/>
              <a:t>  či zájmena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486015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spreche</a:t>
            </a:r>
            <a:r>
              <a:rPr lang="cs-CZ" dirty="0" smtClean="0"/>
              <a:t> ………. </a:t>
            </a:r>
            <a:r>
              <a:rPr lang="cs-CZ" dirty="0" err="1" smtClean="0"/>
              <a:t>mein</a:t>
            </a:r>
            <a:r>
              <a:rPr lang="cs-CZ" dirty="0" smtClean="0"/>
              <a:t>…… </a:t>
            </a:r>
            <a:r>
              <a:rPr lang="cs-CZ" dirty="0" err="1" smtClean="0"/>
              <a:t>Freunden</a:t>
            </a:r>
            <a:r>
              <a:rPr lang="cs-CZ" dirty="0" smtClean="0"/>
              <a:t> ………. </a:t>
            </a:r>
            <a:r>
              <a:rPr lang="cs-CZ" dirty="0" err="1" smtClean="0"/>
              <a:t>alles</a:t>
            </a:r>
            <a:r>
              <a:rPr lang="cs-CZ" dirty="0" smtClean="0"/>
              <a:t> </a:t>
            </a:r>
            <a:r>
              <a:rPr lang="cs-CZ" dirty="0" err="1" smtClean="0"/>
              <a:t>Mögliche</a:t>
            </a:r>
            <a:r>
              <a:rPr lang="cs-CZ" dirty="0" smtClean="0"/>
              <a:t>, ……….. </a:t>
            </a:r>
            <a:r>
              <a:rPr lang="cs-CZ" dirty="0" err="1" smtClean="0"/>
              <a:t>Partys</a:t>
            </a:r>
            <a:r>
              <a:rPr lang="cs-CZ" dirty="0" smtClean="0"/>
              <a:t>, </a:t>
            </a:r>
            <a:r>
              <a:rPr lang="cs-CZ" dirty="0" err="1" smtClean="0"/>
              <a:t>Freunde</a:t>
            </a:r>
            <a:r>
              <a:rPr lang="cs-CZ" dirty="0" smtClean="0"/>
              <a:t>, </a:t>
            </a:r>
            <a:r>
              <a:rPr lang="cs-CZ" dirty="0" err="1" smtClean="0"/>
              <a:t>Schule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beschweren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 ……….. d….. </a:t>
            </a:r>
            <a:r>
              <a:rPr lang="cs-CZ" dirty="0" err="1" smtClean="0"/>
              <a:t>Arbeit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freue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</a:t>
            </a:r>
            <a:r>
              <a:rPr lang="cs-CZ" dirty="0" err="1" smtClean="0"/>
              <a:t>schon</a:t>
            </a:r>
            <a:r>
              <a:rPr lang="cs-CZ" dirty="0" smtClean="0"/>
              <a:t> ………… </a:t>
            </a:r>
            <a:r>
              <a:rPr lang="cs-CZ" dirty="0" err="1" smtClean="0"/>
              <a:t>Weihnachten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Warum</a:t>
            </a:r>
            <a:r>
              <a:rPr lang="cs-CZ" dirty="0" smtClean="0"/>
              <a:t> </a:t>
            </a:r>
            <a:r>
              <a:rPr lang="cs-CZ" dirty="0" err="1" smtClean="0"/>
              <a:t>ärgerst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……….. d…… </a:t>
            </a:r>
            <a:r>
              <a:rPr lang="cs-CZ" dirty="0" err="1" smtClean="0"/>
              <a:t>Kinder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smtClean="0"/>
              <a:t>Hans </a:t>
            </a:r>
            <a:r>
              <a:rPr lang="cs-CZ" dirty="0" err="1" smtClean="0"/>
              <a:t>interessíert</a:t>
            </a:r>
            <a:r>
              <a:rPr lang="cs-CZ" dirty="0" smtClean="0"/>
              <a:t> </a:t>
            </a:r>
            <a:r>
              <a:rPr lang="cs-CZ" dirty="0" err="1" smtClean="0"/>
              <a:t>sich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……… Sport.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erinnere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……… d…… Person </a:t>
            </a:r>
            <a:r>
              <a:rPr lang="cs-CZ" dirty="0" err="1" smtClean="0"/>
              <a:t>nicht</a:t>
            </a:r>
            <a:r>
              <a:rPr lang="cs-CZ" dirty="0" smtClean="0"/>
              <a:t>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lange</a:t>
            </a:r>
            <a:r>
              <a:rPr lang="cs-CZ" dirty="0" smtClean="0"/>
              <a:t> </a:t>
            </a:r>
            <a:r>
              <a:rPr lang="cs-CZ" dirty="0" err="1" smtClean="0"/>
              <a:t>wartest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……… </a:t>
            </a:r>
            <a:r>
              <a:rPr lang="cs-CZ" dirty="0" err="1" smtClean="0"/>
              <a:t>mich</a:t>
            </a:r>
            <a:r>
              <a:rPr lang="cs-CZ" dirty="0" smtClean="0"/>
              <a:t>?</a:t>
            </a:r>
          </a:p>
          <a:p>
            <a:pPr marL="514350" indent="-514350">
              <a:buAutoNum type="arabicPeriod"/>
            </a:pPr>
            <a:r>
              <a:rPr lang="cs-CZ" dirty="0" smtClean="0"/>
              <a:t>Maria, </a:t>
            </a:r>
            <a:r>
              <a:rPr lang="cs-CZ" dirty="0" err="1" smtClean="0"/>
              <a:t>kümmere</a:t>
            </a:r>
            <a:r>
              <a:rPr lang="cs-CZ" dirty="0" smtClean="0"/>
              <a:t> </a:t>
            </a:r>
            <a:r>
              <a:rPr lang="cs-CZ" dirty="0" err="1" smtClean="0"/>
              <a:t>dich</a:t>
            </a:r>
            <a:r>
              <a:rPr lang="cs-CZ" dirty="0" smtClean="0"/>
              <a:t> ……… </a:t>
            </a:r>
            <a:r>
              <a:rPr lang="cs-CZ" dirty="0" err="1" smtClean="0"/>
              <a:t>dein</a:t>
            </a:r>
            <a:r>
              <a:rPr lang="cs-CZ" dirty="0" smtClean="0"/>
              <a:t>……. </a:t>
            </a:r>
            <a:r>
              <a:rPr lang="cs-CZ" dirty="0" err="1" smtClean="0"/>
              <a:t>Hund</a:t>
            </a:r>
            <a:r>
              <a:rPr lang="cs-CZ" dirty="0" smtClean="0"/>
              <a:t>!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mag</a:t>
            </a:r>
            <a:r>
              <a:rPr lang="cs-CZ" dirty="0" smtClean="0"/>
              <a:t> Paul,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denkt</a:t>
            </a:r>
            <a:r>
              <a:rPr lang="cs-CZ" dirty="0" smtClean="0"/>
              <a:t> </a:t>
            </a:r>
            <a:r>
              <a:rPr lang="cs-CZ" dirty="0" err="1" smtClean="0"/>
              <a:t>immer</a:t>
            </a:r>
            <a:r>
              <a:rPr lang="cs-CZ" dirty="0" smtClean="0"/>
              <a:t> ………… </a:t>
            </a:r>
            <a:r>
              <a:rPr lang="cs-CZ" dirty="0" err="1" smtClean="0"/>
              <a:t>ihn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28662" y="1428736"/>
            <a:ext cx="7772400" cy="492919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/>
              <a:t>1.  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spreche</a:t>
            </a:r>
            <a:r>
              <a:rPr lang="cs-CZ" sz="2800" dirty="0" smtClean="0"/>
              <a:t> </a:t>
            </a:r>
            <a:r>
              <a:rPr lang="cs-CZ" sz="2800" dirty="0" err="1" smtClean="0"/>
              <a:t>mit</a:t>
            </a:r>
            <a:r>
              <a:rPr lang="cs-CZ" sz="2800" dirty="0" smtClean="0"/>
              <a:t> </a:t>
            </a:r>
            <a:r>
              <a:rPr lang="cs-CZ" sz="2800" dirty="0" err="1" smtClean="0"/>
              <a:t>meinen</a:t>
            </a:r>
            <a:r>
              <a:rPr lang="cs-CZ" sz="2800" dirty="0" smtClean="0"/>
              <a:t> </a:t>
            </a:r>
            <a:r>
              <a:rPr lang="cs-CZ" sz="2800" dirty="0" err="1" smtClean="0"/>
              <a:t>Freunden</a:t>
            </a:r>
            <a:r>
              <a:rPr lang="cs-CZ" sz="2800" dirty="0" smtClean="0"/>
              <a:t> 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  <a:r>
              <a:rPr lang="cs-CZ" sz="2800" dirty="0" err="1" smtClean="0"/>
              <a:t>alles</a:t>
            </a: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       </a:t>
            </a:r>
            <a:r>
              <a:rPr lang="cs-CZ" sz="2800" dirty="0" err="1" smtClean="0"/>
              <a:t>Mögliche</a:t>
            </a:r>
            <a:r>
              <a:rPr lang="cs-CZ" sz="2800" dirty="0" smtClean="0"/>
              <a:t>,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  <a:r>
              <a:rPr lang="cs-CZ" sz="2800" dirty="0" err="1" smtClean="0"/>
              <a:t>Partys</a:t>
            </a:r>
            <a:r>
              <a:rPr lang="cs-CZ" sz="2800" dirty="0" smtClean="0"/>
              <a:t>, </a:t>
            </a:r>
            <a:r>
              <a:rPr lang="cs-CZ" sz="2800" dirty="0" err="1" smtClean="0"/>
              <a:t>Freunde</a:t>
            </a:r>
            <a:r>
              <a:rPr lang="cs-CZ" sz="2800" dirty="0" smtClean="0"/>
              <a:t>, </a:t>
            </a:r>
            <a:r>
              <a:rPr lang="cs-CZ" sz="2800" dirty="0" err="1" smtClean="0"/>
              <a:t>Schule</a:t>
            </a:r>
            <a:r>
              <a:rPr lang="cs-CZ" sz="2800" dirty="0" smtClean="0"/>
              <a:t>.</a:t>
            </a:r>
          </a:p>
          <a:p>
            <a:pPr>
              <a:buNone/>
            </a:pPr>
            <a:r>
              <a:rPr lang="cs-CZ" sz="2800" dirty="0" smtClean="0"/>
              <a:t>2.   </a:t>
            </a:r>
            <a:r>
              <a:rPr lang="cs-CZ" sz="2800" dirty="0" err="1" smtClean="0"/>
              <a:t>Wir</a:t>
            </a:r>
            <a:r>
              <a:rPr lang="cs-CZ" sz="2800" dirty="0" smtClean="0"/>
              <a:t> </a:t>
            </a:r>
            <a:r>
              <a:rPr lang="cs-CZ" sz="2800" dirty="0" err="1" smtClean="0"/>
              <a:t>beschweren</a:t>
            </a:r>
            <a:r>
              <a:rPr lang="cs-CZ" sz="2800" dirty="0" smtClean="0"/>
              <a:t> </a:t>
            </a:r>
            <a:r>
              <a:rPr lang="cs-CZ" sz="2800" dirty="0" err="1" smtClean="0"/>
              <a:t>uns</a:t>
            </a:r>
            <a:r>
              <a:rPr lang="cs-CZ" sz="2800" dirty="0" smtClean="0"/>
              <a:t>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Arbeit</a:t>
            </a:r>
            <a:r>
              <a:rPr lang="cs-CZ" sz="2800" dirty="0" smtClean="0"/>
              <a:t>.</a:t>
            </a:r>
          </a:p>
          <a:p>
            <a:pPr marL="582930" indent="-514350">
              <a:buAutoNum type="arabicPeriod" startAt="3"/>
            </a:pP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freue</a:t>
            </a:r>
            <a:r>
              <a:rPr lang="cs-CZ" sz="2800" dirty="0" smtClean="0"/>
              <a:t> </a:t>
            </a:r>
            <a:r>
              <a:rPr lang="cs-CZ" sz="2800" dirty="0" err="1" smtClean="0"/>
              <a:t>mich</a:t>
            </a:r>
            <a:r>
              <a:rPr lang="cs-CZ" sz="2800" dirty="0" smtClean="0"/>
              <a:t> </a:t>
            </a:r>
            <a:r>
              <a:rPr lang="cs-CZ" sz="2800" dirty="0" err="1" smtClean="0"/>
              <a:t>schon</a:t>
            </a:r>
            <a:r>
              <a:rPr lang="cs-CZ" sz="2800" dirty="0" smtClean="0"/>
              <a:t> </a:t>
            </a:r>
            <a:r>
              <a:rPr lang="cs-CZ" sz="2800" dirty="0" err="1" smtClean="0"/>
              <a:t>auf</a:t>
            </a:r>
            <a:r>
              <a:rPr lang="cs-CZ" sz="2800" dirty="0" smtClean="0"/>
              <a:t> </a:t>
            </a:r>
            <a:r>
              <a:rPr lang="cs-CZ" sz="2800" dirty="0" err="1" smtClean="0"/>
              <a:t>Weihnachten</a:t>
            </a:r>
            <a:r>
              <a:rPr lang="cs-CZ" sz="2800" dirty="0" smtClean="0"/>
              <a:t>.</a:t>
            </a:r>
          </a:p>
          <a:p>
            <a:pPr marL="582930" indent="-514350">
              <a:buAutoNum type="arabicPeriod" startAt="3"/>
            </a:pPr>
            <a:r>
              <a:rPr lang="cs-CZ" sz="2800" dirty="0" err="1" smtClean="0"/>
              <a:t>Warum</a:t>
            </a:r>
            <a:r>
              <a:rPr lang="cs-CZ" sz="2800" dirty="0" smtClean="0"/>
              <a:t> </a:t>
            </a:r>
            <a:r>
              <a:rPr lang="cs-CZ" sz="2800" dirty="0" err="1" smtClean="0"/>
              <a:t>ärgerst</a:t>
            </a:r>
            <a:r>
              <a:rPr lang="cs-CZ" sz="2800" dirty="0" smtClean="0"/>
              <a:t> </a:t>
            </a: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dich</a:t>
            </a:r>
            <a:r>
              <a:rPr lang="cs-CZ" sz="2800" dirty="0" smtClean="0"/>
              <a:t> </a:t>
            </a:r>
            <a:r>
              <a:rPr lang="cs-CZ" sz="2800" dirty="0" err="1" smtClean="0"/>
              <a:t>über</a:t>
            </a:r>
            <a:r>
              <a:rPr lang="cs-CZ" sz="2800" dirty="0" smtClean="0"/>
              <a:t>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Kinder</a:t>
            </a:r>
            <a:r>
              <a:rPr lang="cs-CZ" sz="2800" dirty="0" smtClean="0"/>
              <a:t>?</a:t>
            </a:r>
          </a:p>
          <a:p>
            <a:pPr marL="582930" indent="-514350">
              <a:buAutoNum type="arabicPeriod" startAt="3"/>
            </a:pPr>
            <a:r>
              <a:rPr lang="cs-CZ" sz="2800" dirty="0" smtClean="0"/>
              <a:t>Hans </a:t>
            </a:r>
            <a:r>
              <a:rPr lang="cs-CZ" sz="2800" dirty="0" err="1" smtClean="0"/>
              <a:t>interessiert</a:t>
            </a:r>
            <a:r>
              <a:rPr lang="cs-CZ" sz="2800" dirty="0" smtClean="0"/>
              <a:t> </a:t>
            </a:r>
            <a:r>
              <a:rPr lang="cs-CZ" sz="2800" dirty="0" err="1" smtClean="0"/>
              <a:t>sich</a:t>
            </a:r>
            <a:r>
              <a:rPr lang="cs-CZ" sz="2800" dirty="0" smtClean="0"/>
              <a:t> </a:t>
            </a:r>
            <a:r>
              <a:rPr lang="cs-CZ" sz="2800" dirty="0" err="1" smtClean="0"/>
              <a:t>viel</a:t>
            </a:r>
            <a:r>
              <a:rPr lang="cs-CZ" sz="2800" dirty="0" smtClean="0"/>
              <a:t> </a:t>
            </a:r>
            <a:r>
              <a:rPr lang="cs-CZ" sz="2800" dirty="0" err="1" smtClean="0"/>
              <a:t>für</a:t>
            </a:r>
            <a:r>
              <a:rPr lang="cs-CZ" sz="2800" dirty="0" smtClean="0"/>
              <a:t> Sport.</a:t>
            </a:r>
          </a:p>
          <a:p>
            <a:pPr marL="582930" indent="-514350">
              <a:buAutoNum type="arabicPeriod" startAt="3"/>
            </a:pP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/>
              <a:t>erinnere</a:t>
            </a:r>
            <a:r>
              <a:rPr lang="cs-CZ" sz="2800" dirty="0" smtClean="0"/>
              <a:t> </a:t>
            </a:r>
            <a:r>
              <a:rPr lang="cs-CZ" sz="2800" dirty="0" err="1" smtClean="0"/>
              <a:t>mich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die</a:t>
            </a:r>
            <a:r>
              <a:rPr lang="cs-CZ" sz="2800" dirty="0" smtClean="0"/>
              <a:t> Person </a:t>
            </a:r>
            <a:r>
              <a:rPr lang="cs-CZ" sz="2800" dirty="0" err="1" smtClean="0"/>
              <a:t>nicht</a:t>
            </a:r>
            <a:r>
              <a:rPr lang="cs-CZ" sz="2800" dirty="0" smtClean="0"/>
              <a:t>.</a:t>
            </a:r>
          </a:p>
          <a:p>
            <a:pPr marL="582930" indent="-514350">
              <a:buAutoNum type="arabicPeriod" startAt="3"/>
            </a:pPr>
            <a:r>
              <a:rPr lang="cs-CZ" sz="2800" dirty="0" err="1" smtClean="0"/>
              <a:t>Wie</a:t>
            </a:r>
            <a:r>
              <a:rPr lang="cs-CZ" sz="2800" dirty="0" smtClean="0"/>
              <a:t> </a:t>
            </a:r>
            <a:r>
              <a:rPr lang="cs-CZ" sz="2800" dirty="0" err="1" smtClean="0"/>
              <a:t>lange</a:t>
            </a:r>
            <a:r>
              <a:rPr lang="cs-CZ" sz="2800" dirty="0" smtClean="0"/>
              <a:t> </a:t>
            </a:r>
            <a:r>
              <a:rPr lang="cs-CZ" sz="2800" dirty="0" err="1" smtClean="0"/>
              <a:t>wartest</a:t>
            </a:r>
            <a:r>
              <a:rPr lang="cs-CZ" sz="2800" dirty="0" smtClean="0"/>
              <a:t> </a:t>
            </a:r>
            <a:r>
              <a:rPr lang="cs-CZ" sz="2800" dirty="0" err="1" smtClean="0"/>
              <a:t>du</a:t>
            </a:r>
            <a:r>
              <a:rPr lang="cs-CZ" sz="2800" dirty="0" smtClean="0"/>
              <a:t> </a:t>
            </a:r>
            <a:r>
              <a:rPr lang="cs-CZ" sz="2800" dirty="0" err="1" smtClean="0"/>
              <a:t>auf</a:t>
            </a:r>
            <a:r>
              <a:rPr lang="cs-CZ" sz="2800" dirty="0" smtClean="0"/>
              <a:t> </a:t>
            </a:r>
            <a:r>
              <a:rPr lang="cs-CZ" sz="2800" dirty="0" err="1" smtClean="0"/>
              <a:t>mich</a:t>
            </a:r>
            <a:r>
              <a:rPr lang="cs-CZ" sz="2800" dirty="0" smtClean="0"/>
              <a:t>?</a:t>
            </a:r>
          </a:p>
          <a:p>
            <a:pPr marL="582930" indent="-514350">
              <a:buAutoNum type="arabicPeriod" startAt="3"/>
            </a:pPr>
            <a:r>
              <a:rPr lang="cs-CZ" sz="2800" dirty="0" smtClean="0"/>
              <a:t>Maria, </a:t>
            </a:r>
            <a:r>
              <a:rPr lang="cs-CZ" sz="2800" dirty="0" err="1" smtClean="0"/>
              <a:t>kümmere</a:t>
            </a:r>
            <a:r>
              <a:rPr lang="cs-CZ" sz="2800" dirty="0" smtClean="0"/>
              <a:t> </a:t>
            </a:r>
            <a:r>
              <a:rPr lang="cs-CZ" sz="2800" dirty="0" err="1" smtClean="0"/>
              <a:t>dich</a:t>
            </a:r>
            <a:r>
              <a:rPr lang="cs-CZ" sz="2800" dirty="0" smtClean="0"/>
              <a:t> um </a:t>
            </a:r>
            <a:r>
              <a:rPr lang="cs-CZ" sz="2800" dirty="0" err="1" smtClean="0"/>
              <a:t>deinen</a:t>
            </a:r>
            <a:r>
              <a:rPr lang="cs-CZ" sz="2800" dirty="0" smtClean="0"/>
              <a:t> </a:t>
            </a:r>
            <a:r>
              <a:rPr lang="cs-CZ" sz="2800" dirty="0" err="1" smtClean="0"/>
              <a:t>Hund</a:t>
            </a:r>
            <a:r>
              <a:rPr lang="cs-CZ" sz="2800" dirty="0" smtClean="0"/>
              <a:t>!</a:t>
            </a:r>
          </a:p>
          <a:p>
            <a:pPr marL="582930" indent="-514350">
              <a:buAutoNum type="arabicPeriod" startAt="3"/>
            </a:pP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mag</a:t>
            </a:r>
            <a:r>
              <a:rPr lang="cs-CZ" sz="2800" dirty="0" smtClean="0"/>
              <a:t> Paul, </a:t>
            </a:r>
            <a:r>
              <a:rPr lang="cs-CZ" sz="2800" dirty="0" err="1" smtClean="0"/>
              <a:t>sie</a:t>
            </a:r>
            <a:r>
              <a:rPr lang="cs-CZ" sz="2800" dirty="0" smtClean="0"/>
              <a:t> </a:t>
            </a:r>
            <a:r>
              <a:rPr lang="cs-CZ" sz="2800" dirty="0" err="1" smtClean="0"/>
              <a:t>denkt</a:t>
            </a:r>
            <a:r>
              <a:rPr lang="cs-CZ" sz="2800" dirty="0" smtClean="0"/>
              <a:t> </a:t>
            </a:r>
            <a:r>
              <a:rPr lang="cs-CZ" sz="2800" dirty="0" err="1" smtClean="0"/>
              <a:t>immer</a:t>
            </a:r>
            <a:r>
              <a:rPr lang="cs-CZ" sz="2800" dirty="0" smtClean="0"/>
              <a:t> </a:t>
            </a:r>
            <a:r>
              <a:rPr lang="cs-CZ" sz="2800" dirty="0" err="1" smtClean="0"/>
              <a:t>an</a:t>
            </a:r>
            <a:r>
              <a:rPr lang="cs-CZ" sz="2800" dirty="0" smtClean="0"/>
              <a:t> </a:t>
            </a:r>
            <a:r>
              <a:rPr lang="cs-CZ" sz="2800" dirty="0" err="1" smtClean="0"/>
              <a:t>ihn</a:t>
            </a:r>
            <a:r>
              <a:rPr lang="cs-CZ" sz="2800" dirty="0" smtClean="0"/>
              <a:t>.</a:t>
            </a:r>
          </a:p>
          <a:p>
            <a:pPr marL="582930" indent="-514350">
              <a:buAutoNum type="arabicPeriod" startAt="3"/>
            </a:pPr>
            <a:endParaRPr lang="cs-CZ" sz="2800" dirty="0" smtClean="0"/>
          </a:p>
          <a:p>
            <a:pPr marL="582930" indent="-514350">
              <a:buAutoNum type="arabicPeriod" startAt="3"/>
            </a:pPr>
            <a:endParaRPr lang="cs-CZ" sz="2800" dirty="0" smtClean="0"/>
          </a:p>
          <a:p>
            <a:pPr marL="582930" indent="-514350">
              <a:buAutoNum type="arabicPeriod" startAt="3"/>
            </a:pPr>
            <a:endParaRPr lang="cs-CZ" sz="28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výpovědi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interessiere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……………..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träume</a:t>
            </a:r>
            <a:r>
              <a:rPr lang="cs-CZ" dirty="0" smtClean="0"/>
              <a:t> </a:t>
            </a:r>
            <a:r>
              <a:rPr lang="cs-CZ" dirty="0" err="1" smtClean="0"/>
              <a:t>von</a:t>
            </a:r>
            <a:r>
              <a:rPr lang="cs-CZ" dirty="0" smtClean="0"/>
              <a:t> …………….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meinen</a:t>
            </a:r>
            <a:r>
              <a:rPr lang="cs-CZ" dirty="0" smtClean="0"/>
              <a:t> </a:t>
            </a:r>
            <a:r>
              <a:rPr lang="cs-CZ" dirty="0" err="1" smtClean="0"/>
              <a:t>Freunden</a:t>
            </a:r>
            <a:r>
              <a:rPr lang="cs-CZ" dirty="0" smtClean="0"/>
              <a:t> </a:t>
            </a:r>
            <a:r>
              <a:rPr lang="cs-CZ" dirty="0" err="1" smtClean="0"/>
              <a:t>spreche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oft</a:t>
            </a:r>
            <a:r>
              <a:rPr lang="cs-CZ" dirty="0" smtClean="0"/>
              <a:t> </a:t>
            </a:r>
            <a:r>
              <a:rPr lang="cs-CZ" dirty="0" err="1" smtClean="0"/>
              <a:t>über</a:t>
            </a:r>
            <a:r>
              <a:rPr lang="cs-CZ" dirty="0" smtClean="0"/>
              <a:t> ….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kümmere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um …………..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bin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</a:t>
            </a:r>
            <a:r>
              <a:rPr lang="cs-CZ" dirty="0" err="1" smtClean="0"/>
              <a:t>zufrieden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…………..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erinnere</a:t>
            </a:r>
            <a:r>
              <a:rPr lang="cs-CZ" dirty="0" smtClean="0"/>
              <a:t> </a:t>
            </a:r>
            <a:r>
              <a:rPr lang="cs-CZ" dirty="0" err="1" smtClean="0"/>
              <a:t>mich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…………..</a:t>
            </a:r>
          </a:p>
          <a:p>
            <a:pPr marL="514350" indent="-514350">
              <a:buAutoNum type="arabicPeriod"/>
            </a:pP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warte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smtClean="0"/>
              <a:t> ………..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Odkaz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err="1" smtClean="0"/>
              <a:t>Schritte</a:t>
            </a:r>
            <a:r>
              <a:rPr lang="cs-CZ" sz="2400" dirty="0" smtClean="0"/>
              <a:t> </a:t>
            </a:r>
            <a:r>
              <a:rPr lang="cs-CZ" sz="2400" dirty="0" err="1" smtClean="0"/>
              <a:t>international</a:t>
            </a:r>
            <a:r>
              <a:rPr lang="cs-CZ" sz="2400" dirty="0" smtClean="0"/>
              <a:t> 3.  </a:t>
            </a:r>
            <a:r>
              <a:rPr lang="cs-CZ" sz="2400" dirty="0" err="1" smtClean="0"/>
              <a:t>Ismaning</a:t>
            </a:r>
            <a:r>
              <a:rPr lang="cs-CZ" sz="2400" dirty="0" smtClean="0"/>
              <a:t>: </a:t>
            </a:r>
            <a:r>
              <a:rPr lang="cs-CZ" sz="2400" dirty="0" err="1" smtClean="0"/>
              <a:t>Hueber</a:t>
            </a:r>
            <a:r>
              <a:rPr lang="cs-CZ" sz="2400" dirty="0" smtClean="0"/>
              <a:t> </a:t>
            </a:r>
            <a:r>
              <a:rPr lang="cs-CZ" sz="2400" dirty="0" err="1" smtClean="0"/>
              <a:t>Verlag</a:t>
            </a:r>
            <a:r>
              <a:rPr lang="cs-CZ" sz="2400" dirty="0" smtClean="0"/>
              <a:t>, 2006.</a:t>
            </a:r>
          </a:p>
          <a:p>
            <a:pPr>
              <a:buNone/>
            </a:pPr>
            <a:r>
              <a:rPr lang="cs-CZ" sz="2400" dirty="0" smtClean="0"/>
              <a:t>			</a:t>
            </a:r>
            <a:r>
              <a:rPr lang="cs-CZ" sz="2400" smtClean="0"/>
              <a:t>                      </a:t>
            </a:r>
            <a:r>
              <a:rPr lang="cs-CZ" sz="2400" dirty="0" smtClean="0"/>
              <a:t>ISBN 978-3-19-001853-6</a:t>
            </a:r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298</TotalTime>
  <Words>789</Words>
  <Application>Microsoft Office PowerPoint</Application>
  <PresentationFormat>Předvádění na obrazovce (4:3)</PresentationFormat>
  <Paragraphs>147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Metro</vt:lpstr>
      <vt:lpstr>Snímek 1</vt:lpstr>
      <vt:lpstr>Snímek 2</vt:lpstr>
      <vt:lpstr>Slovesa s předložkami</vt:lpstr>
      <vt:lpstr>Učebnice Schritte intern. 3, str.51, cvič. B2</vt:lpstr>
      <vt:lpstr>Slovesa s předložkami,po kterých je 4.p.</vt:lpstr>
      <vt:lpstr>Slovesa s předložkami,po kterých je 3.p. </vt:lpstr>
      <vt:lpstr>Skloňování členu určitého a neurčitého</vt:lpstr>
      <vt:lpstr>Odpovídej celou větou</vt:lpstr>
      <vt:lpstr>Snímek 9</vt:lpstr>
      <vt:lpstr>  Doplň předložku, příp. koncovku členu   či zájmena</vt:lpstr>
      <vt:lpstr>Řešení</vt:lpstr>
      <vt:lpstr>Doplň výpovědi</vt:lpstr>
      <vt:lpstr>Odkaz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Slovesa s předložkami</dc:title>
  <dc:creator>HP</dc:creator>
  <cp:lastModifiedBy>Hlistova</cp:lastModifiedBy>
  <cp:revision>45</cp:revision>
  <dcterms:created xsi:type="dcterms:W3CDTF">2013-10-27T23:19:28Z</dcterms:created>
  <dcterms:modified xsi:type="dcterms:W3CDTF">2014-01-08T09:20:48Z</dcterms:modified>
</cp:coreProperties>
</file>