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8" r:id="rId5"/>
    <p:sldId id="260" r:id="rId6"/>
    <p:sldId id="261" r:id="rId7"/>
    <p:sldId id="262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02B9C42-C427-4D03-AE18-E8CD07E097D0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1ED009D-CC9F-450F-9884-DD1877893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428728" y="1285860"/>
          <a:ext cx="6219847" cy="4780497"/>
        </p:xfrm>
        <a:graphic>
          <a:graphicData uri="http://schemas.openxmlformats.org/drawingml/2006/table">
            <a:tbl>
              <a:tblPr/>
              <a:tblGrid>
                <a:gridCol w="1775480"/>
                <a:gridCol w="4444367"/>
              </a:tblGrid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VY_32_INOVACE_173_PERFEKTUM SLOVES S NEODLUČITELNÝMI PŘEDPONAMI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19. 11. 2013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22. 11. 2013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– německý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jazyk 3.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77740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60350"/>
            <a:ext cx="6191250" cy="10255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8553623"/>
              </p:ext>
            </p:extLst>
          </p:nvPr>
        </p:nvGraphicFramePr>
        <p:xfrm>
          <a:off x="1522412" y="1652588"/>
          <a:ext cx="6478612" cy="4299593"/>
        </p:xfrm>
        <a:graphic>
          <a:graphicData uri="http://schemas.openxmlformats.org/drawingml/2006/table">
            <a:tbl>
              <a:tblPr/>
              <a:tblGrid>
                <a:gridCol w="1849346"/>
                <a:gridCol w="4629266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Výklad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začíná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připomenutím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pravidla pro tvoření perfekta a seznamuje, jak tvoří příčestí minulé slovesa s neodlučitelnou předponou. Následuje seznam perfekta vybraných sloves s neodluč. předponami.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pracovní části žáci vytvářejí věty v perfektu, jsou nuceni k aktivnímu přístupu. Možno pracovat ve skupinách i v plénu,  formou interakce nebo jen tvoření vět. Je třeba dávat pozor na slovosled a tvary příčestí minulého. Překladové cvičení je vhodné jako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domácí úkol.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 se slovem učitele, zároveň mají žáci větší prostor na procvičování. 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Perfektum, příčestí minulé sloves s neodlučitelnými předponami 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103823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Možno využít dle úrovně žáků k různým aktivitám, v hodině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by měl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převažovat ústní projev v plénu a posléze ve skupinách, při domácí přípravě samostatný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projev písemný.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Perfektum sloves s neodlučitelnými předponami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TVOŘENÍ PERFEKTA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sz="2600" dirty="0" smtClean="0"/>
              <a:t>časuje se		     neměnný tvar na konci věty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Pomocné sloveso</a:t>
            </a:r>
            <a:r>
              <a:rPr lang="cs-CZ" sz="2800" dirty="0" smtClean="0"/>
              <a:t>  </a:t>
            </a:r>
            <a:r>
              <a:rPr lang="cs-CZ" sz="2800" dirty="0" err="1" smtClean="0"/>
              <a:t>haben</a:t>
            </a:r>
            <a:r>
              <a:rPr lang="cs-CZ" sz="2800" dirty="0" smtClean="0"/>
              <a:t> – většina sloves</a:t>
            </a:r>
            <a:br>
              <a:rPr lang="cs-CZ" sz="2800" dirty="0" smtClean="0"/>
            </a:br>
            <a:r>
              <a:rPr lang="cs-CZ" sz="2800" dirty="0" smtClean="0"/>
              <a:t>		           </a:t>
            </a:r>
            <a:r>
              <a:rPr lang="cs-CZ" sz="2800" dirty="0" err="1" smtClean="0"/>
              <a:t>sein</a:t>
            </a:r>
            <a:r>
              <a:rPr lang="cs-CZ" sz="2800" dirty="0" smtClean="0"/>
              <a:t> – „pohybová“ slovesa</a:t>
            </a:r>
            <a:br>
              <a:rPr lang="cs-CZ" sz="2800" dirty="0" smtClean="0"/>
            </a:br>
            <a:r>
              <a:rPr lang="cs-CZ" sz="2800" dirty="0" smtClean="0"/>
              <a:t>			       -   </a:t>
            </a:r>
            <a:r>
              <a:rPr lang="cs-CZ" sz="2800" dirty="0" err="1" smtClean="0"/>
              <a:t>slovesa</a:t>
            </a:r>
            <a:r>
              <a:rPr lang="cs-CZ" sz="2800" dirty="0" smtClean="0"/>
              <a:t> vyjadřující změnu 				           stavu</a:t>
            </a:r>
            <a:br>
              <a:rPr lang="cs-CZ" sz="2800" dirty="0" smtClean="0"/>
            </a:br>
            <a:r>
              <a:rPr lang="cs-CZ" sz="2600" dirty="0" smtClean="0"/>
              <a:t/>
            </a:r>
            <a:br>
              <a:rPr lang="cs-CZ" sz="2600" dirty="0" smtClean="0"/>
            </a:br>
            <a:endParaRPr lang="cs-CZ" sz="26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8662" y="1714488"/>
            <a:ext cx="7215238" cy="1071570"/>
          </a:xfrm>
          <a:prstGeom prst="rect">
            <a:avLst/>
          </a:prstGeom>
          <a:solidFill>
            <a:schemeClr val="accent1">
              <a:lumMod val="40000"/>
              <a:lumOff val="60000"/>
              <a:alpha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dirty="0" smtClean="0">
                <a:solidFill>
                  <a:schemeClr val="tx1"/>
                </a:solidFill>
              </a:rPr>
              <a:t>	</a:t>
            </a:r>
            <a:r>
              <a:rPr lang="cs-CZ" sz="2600" dirty="0" err="1" smtClean="0">
                <a:solidFill>
                  <a:srgbClr val="FFFF00"/>
                </a:solidFill>
              </a:rPr>
              <a:t>haben</a:t>
            </a:r>
            <a:r>
              <a:rPr lang="cs-CZ" sz="2600" dirty="0" smtClean="0">
                <a:solidFill>
                  <a:srgbClr val="FFFF00"/>
                </a:solidFill>
              </a:rPr>
              <a:t>		+	příčestí minulé</a:t>
            </a:r>
            <a:br>
              <a:rPr lang="cs-CZ" sz="2600" dirty="0" smtClean="0">
                <a:solidFill>
                  <a:srgbClr val="FFFF00"/>
                </a:solidFill>
              </a:rPr>
            </a:br>
            <a:r>
              <a:rPr lang="cs-CZ" sz="2600" dirty="0" smtClean="0">
                <a:solidFill>
                  <a:srgbClr val="FFFF00"/>
                </a:solidFill>
              </a:rPr>
              <a:t>	</a:t>
            </a:r>
            <a:r>
              <a:rPr lang="cs-CZ" sz="2600" dirty="0" err="1" smtClean="0">
                <a:solidFill>
                  <a:srgbClr val="FFFF00"/>
                </a:solidFill>
              </a:rPr>
              <a:t>sein</a:t>
            </a:r>
            <a:r>
              <a:rPr lang="cs-CZ" sz="2600" dirty="0" smtClean="0">
                <a:solidFill>
                  <a:srgbClr val="FFFF00"/>
                </a:solidFill>
              </a:rPr>
              <a:t>                                 význam. slovesa</a:t>
            </a:r>
            <a:endParaRPr lang="cs-CZ" sz="2600" dirty="0">
              <a:solidFill>
                <a:srgbClr val="FFFF00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 flipV="1">
            <a:off x="3000364" y="2071678"/>
            <a:ext cx="142876" cy="44292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2000232" y="3000372"/>
            <a:ext cx="572298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5715008" y="300037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Další pravidla k příčestí a k perfektu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00174"/>
            <a:ext cx="7943880" cy="48553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Předponu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ge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 v příčestí nepřijímají: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* slovesa na –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ieren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→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Ich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habe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in Berlin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studiert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b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*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slovesa s neodlučitelnými předponami: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be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ge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-,  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emp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ent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er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ver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zer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  </a:t>
            </a:r>
          </a:p>
          <a:p>
            <a:pPr>
              <a:buNone/>
            </a:pPr>
            <a:r>
              <a:rPr lang="cs-CZ" sz="2800" dirty="0" smtClean="0"/>
              <a:t>	    </a:t>
            </a:r>
            <a:r>
              <a:rPr lang="cs-CZ" sz="2800" i="1" dirty="0" err="1" smtClean="0"/>
              <a:t>Wir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haben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unsere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Oma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besucht</a:t>
            </a:r>
            <a:r>
              <a:rPr lang="cs-CZ" sz="2800" i="1" dirty="0" smtClean="0"/>
              <a:t>. 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Stejné pomocné sloveso se ve větě neopakuje.</a:t>
            </a:r>
            <a:br>
              <a:rPr lang="cs-CZ" sz="2800" dirty="0" smtClean="0"/>
            </a:b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habe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gelesen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und</a:t>
            </a:r>
            <a:r>
              <a:rPr lang="cs-CZ" sz="2800" i="1" dirty="0" smtClean="0"/>
              <a:t> Musik </a:t>
            </a:r>
            <a:r>
              <a:rPr lang="cs-CZ" sz="2800" i="1" dirty="0" err="1" smtClean="0"/>
              <a:t>gehört</a:t>
            </a:r>
            <a:r>
              <a:rPr lang="cs-CZ" sz="2800" i="1" dirty="0" smtClean="0"/>
              <a:t>.</a:t>
            </a:r>
            <a:br>
              <a:rPr lang="cs-CZ" sz="2800" i="1" dirty="0" smtClean="0"/>
            </a:br>
            <a:r>
              <a:rPr lang="cs-CZ" sz="2800" dirty="0" smtClean="0"/>
              <a:t>Ale pozor! </a:t>
            </a:r>
            <a:r>
              <a:rPr lang="cs-CZ" sz="2800" i="1" dirty="0" err="1" smtClean="0"/>
              <a:t>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Hause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geblieben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und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gelernt</a:t>
            </a:r>
            <a:r>
              <a:rPr lang="cs-CZ" sz="2800" i="1" dirty="0" smtClean="0"/>
              <a:t>.</a:t>
            </a:r>
            <a:endParaRPr lang="cs-CZ" sz="2800" dirty="0" smtClean="0"/>
          </a:p>
          <a:p>
            <a:endParaRPr lang="cs-CZ" sz="26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Perfektum pravidelných sloves s příčestím bez předpony </a:t>
            </a:r>
            <a:r>
              <a:rPr lang="cs-CZ" sz="3200" dirty="0" err="1" smtClean="0"/>
              <a:t>ge</a:t>
            </a:r>
            <a:r>
              <a:rPr lang="cs-CZ" sz="3200" dirty="0" smtClean="0"/>
              <a:t>-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7772400" cy="457439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dirty="0" err="1" smtClean="0"/>
              <a:t>besuchen</a:t>
            </a:r>
            <a:r>
              <a:rPr lang="cs-CZ" sz="2800" dirty="0" smtClean="0"/>
              <a:t>	navštívit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besucht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bezahlen</a:t>
            </a:r>
            <a:r>
              <a:rPr lang="cs-CZ" sz="2800" dirty="0" smtClean="0"/>
              <a:t>	zaplatit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bezahlt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bestellen</a:t>
            </a:r>
            <a:r>
              <a:rPr lang="cs-CZ" sz="2800" dirty="0" smtClean="0"/>
              <a:t>	objednat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bestellt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besichtigen</a:t>
            </a:r>
            <a:r>
              <a:rPr lang="cs-CZ" sz="2800" dirty="0" smtClean="0"/>
              <a:t>	prohlédnout si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besichtigt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verpassen</a:t>
            </a:r>
            <a:r>
              <a:rPr lang="cs-CZ" sz="2800" dirty="0" smtClean="0"/>
              <a:t>	zmeškat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verpasst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versuchen</a:t>
            </a:r>
            <a:r>
              <a:rPr lang="cs-CZ" sz="2800" dirty="0" smtClean="0"/>
              <a:t>	zkusit	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versucht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erklären</a:t>
            </a:r>
            <a:r>
              <a:rPr lang="cs-CZ" sz="2800" dirty="0" smtClean="0"/>
              <a:t>	vysvětlit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erklärt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erleben</a:t>
            </a:r>
            <a:r>
              <a:rPr lang="cs-CZ" sz="2800" dirty="0" smtClean="0"/>
              <a:t>	prožít	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erlebt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erzählen</a:t>
            </a:r>
            <a:r>
              <a:rPr lang="cs-CZ" sz="2800" dirty="0" smtClean="0"/>
              <a:t>	vyprávět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erzählt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passieren</a:t>
            </a:r>
            <a:r>
              <a:rPr lang="cs-CZ" sz="2800" dirty="0" smtClean="0"/>
              <a:t>	stát se			es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passiert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diskutieren</a:t>
            </a:r>
            <a:r>
              <a:rPr lang="cs-CZ" sz="2800" dirty="0" smtClean="0"/>
              <a:t>	diskutovat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diskutiert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Perfektum nepravidelných sloves </a:t>
            </a:r>
            <a:br>
              <a:rPr lang="cs-CZ" sz="3200" dirty="0" smtClean="0"/>
            </a:br>
            <a:r>
              <a:rPr lang="cs-CZ" sz="3200" dirty="0" smtClean="0"/>
              <a:t>s příčestím bez předpony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err="1" smtClean="0"/>
              <a:t>bekommen</a:t>
            </a:r>
            <a:r>
              <a:rPr lang="cs-CZ" sz="2800" dirty="0" smtClean="0"/>
              <a:t>	 dostat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bekommen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beginnen</a:t>
            </a:r>
            <a:r>
              <a:rPr lang="cs-CZ" sz="2800" dirty="0" smtClean="0"/>
              <a:t>	 začít	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begonnen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verlieren</a:t>
            </a:r>
            <a:r>
              <a:rPr lang="cs-CZ" sz="2800" dirty="0" smtClean="0"/>
              <a:t>	 ztratit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verloren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vergessen</a:t>
            </a:r>
            <a:r>
              <a:rPr lang="cs-CZ" sz="2800" dirty="0" smtClean="0"/>
              <a:t>	 zapomenout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verloren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verstehen</a:t>
            </a:r>
            <a:r>
              <a:rPr lang="cs-CZ" sz="2800" dirty="0" smtClean="0"/>
              <a:t>	 rozumět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verstanden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268760"/>
            <a:ext cx="7772400" cy="52308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dirty="0" smtClean="0"/>
              <a:t>Vytvoř věty v perfektu s různými podměty</a:t>
            </a:r>
          </a:p>
          <a:p>
            <a:pPr>
              <a:buNone/>
            </a:pPr>
            <a:r>
              <a:rPr lang="cs-CZ" sz="2800" dirty="0" err="1" smtClean="0"/>
              <a:t>verlieren</a:t>
            </a:r>
            <a:r>
              <a:rPr lang="cs-CZ" sz="2800" dirty="0" smtClean="0"/>
              <a:t>		</a:t>
            </a:r>
            <a:r>
              <a:rPr lang="cs-CZ" sz="2800" dirty="0" err="1" smtClean="0"/>
              <a:t>Geld</a:t>
            </a:r>
            <a:r>
              <a:rPr lang="cs-CZ" sz="2800" dirty="0" smtClean="0"/>
              <a:t>, </a:t>
            </a:r>
            <a:r>
              <a:rPr lang="cs-CZ" sz="2800" dirty="0" err="1" smtClean="0"/>
              <a:t>viel</a:t>
            </a:r>
            <a:r>
              <a:rPr lang="cs-CZ" sz="2800" dirty="0" smtClean="0"/>
              <a:t> </a:t>
            </a:r>
            <a:r>
              <a:rPr lang="cs-CZ" sz="2800" dirty="0" err="1" smtClean="0"/>
              <a:t>Zeit</a:t>
            </a:r>
            <a:r>
              <a:rPr lang="cs-CZ" sz="2800" dirty="0" smtClean="0"/>
              <a:t>, s </a:t>
            </a:r>
            <a:r>
              <a:rPr lang="cs-CZ" sz="2800" dirty="0" err="1" smtClean="0"/>
              <a:t>Handy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vergessen</a:t>
            </a:r>
            <a:r>
              <a:rPr lang="cs-CZ" sz="2800" dirty="0" smtClean="0"/>
              <a:t>		e </a:t>
            </a:r>
            <a:r>
              <a:rPr lang="cs-CZ" sz="2800" dirty="0" err="1" smtClean="0"/>
              <a:t>Hausaufgabe</a:t>
            </a:r>
            <a:r>
              <a:rPr lang="cs-CZ" sz="2800" dirty="0" smtClean="0"/>
              <a:t>, e </a:t>
            </a:r>
            <a:r>
              <a:rPr lang="cs-CZ" sz="2800" dirty="0" err="1" smtClean="0"/>
              <a:t>Adresse</a:t>
            </a:r>
            <a:r>
              <a:rPr lang="cs-CZ" sz="2800" dirty="0" smtClean="0"/>
              <a:t>, den </a:t>
            </a:r>
          </a:p>
          <a:p>
            <a:pPr>
              <a:buNone/>
            </a:pPr>
            <a:r>
              <a:rPr lang="cs-CZ" sz="2800" dirty="0" smtClean="0"/>
              <a:t>				</a:t>
            </a:r>
            <a:r>
              <a:rPr lang="cs-CZ" sz="2800" dirty="0" err="1" smtClean="0"/>
              <a:t>Termin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verstehen</a:t>
            </a:r>
            <a:r>
              <a:rPr lang="cs-CZ" sz="2800" dirty="0" smtClean="0"/>
              <a:t>		</a:t>
            </a:r>
            <a:r>
              <a:rPr lang="cs-CZ" sz="2800" dirty="0" err="1" smtClean="0"/>
              <a:t>nicht</a:t>
            </a:r>
            <a:r>
              <a:rPr lang="cs-CZ" sz="2800" dirty="0" smtClean="0"/>
              <a:t>, den Text</a:t>
            </a:r>
          </a:p>
          <a:p>
            <a:pPr>
              <a:buNone/>
            </a:pPr>
            <a:r>
              <a:rPr lang="cs-CZ" sz="2800" dirty="0" err="1" smtClean="0"/>
              <a:t>verpassen</a:t>
            </a:r>
            <a:r>
              <a:rPr lang="cs-CZ" sz="2800" dirty="0" smtClean="0"/>
              <a:t>		s </a:t>
            </a:r>
            <a:r>
              <a:rPr lang="cs-CZ" sz="2800" dirty="0" err="1" smtClean="0"/>
              <a:t>Flugzeug</a:t>
            </a:r>
            <a:r>
              <a:rPr lang="cs-CZ" sz="2800" dirty="0" smtClean="0"/>
              <a:t>, den Bus</a:t>
            </a:r>
          </a:p>
          <a:p>
            <a:pPr>
              <a:buNone/>
            </a:pPr>
            <a:r>
              <a:rPr lang="cs-CZ" sz="2800" dirty="0" err="1" smtClean="0"/>
              <a:t>bekommen</a:t>
            </a:r>
            <a:r>
              <a:rPr lang="cs-CZ" sz="2800" dirty="0" smtClean="0"/>
              <a:t>		</a:t>
            </a:r>
            <a:r>
              <a:rPr lang="cs-CZ" sz="2800" dirty="0" err="1" smtClean="0"/>
              <a:t>eine</a:t>
            </a:r>
            <a:r>
              <a:rPr lang="cs-CZ" sz="2800" dirty="0" smtClean="0"/>
              <a:t> SMS, </a:t>
            </a:r>
            <a:r>
              <a:rPr lang="cs-CZ" sz="2800" dirty="0" err="1" smtClean="0"/>
              <a:t>Kaffee</a:t>
            </a:r>
            <a:r>
              <a:rPr lang="cs-CZ" sz="2800" dirty="0" smtClean="0"/>
              <a:t>, </a:t>
            </a: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Geschenk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besuchen</a:t>
            </a:r>
            <a:r>
              <a:rPr lang="cs-CZ" sz="2800" dirty="0" smtClean="0"/>
              <a:t>		</a:t>
            </a:r>
            <a:r>
              <a:rPr lang="cs-CZ" sz="2800" dirty="0" err="1" smtClean="0"/>
              <a:t>meinen</a:t>
            </a:r>
            <a:r>
              <a:rPr lang="cs-CZ" sz="2800" dirty="0" smtClean="0"/>
              <a:t> </a:t>
            </a:r>
            <a:r>
              <a:rPr lang="cs-CZ" sz="2800" dirty="0" err="1" smtClean="0"/>
              <a:t>Freund</a:t>
            </a:r>
            <a:r>
              <a:rPr lang="cs-CZ" sz="2800" dirty="0" smtClean="0"/>
              <a:t>,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Freundin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bezahlen</a:t>
            </a:r>
            <a:r>
              <a:rPr lang="cs-CZ" sz="2800" dirty="0" smtClean="0"/>
              <a:t>		</a:t>
            </a:r>
            <a:r>
              <a:rPr lang="cs-CZ" sz="2800" dirty="0" err="1" smtClean="0"/>
              <a:t>alles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bestellen</a:t>
            </a:r>
            <a:r>
              <a:rPr lang="cs-CZ" sz="2800" dirty="0" smtClean="0"/>
              <a:t>		</a:t>
            </a:r>
            <a:r>
              <a:rPr lang="cs-CZ" sz="2800" dirty="0" err="1" smtClean="0"/>
              <a:t>Bier</a:t>
            </a:r>
            <a:r>
              <a:rPr lang="cs-CZ" sz="2800" dirty="0" smtClean="0"/>
              <a:t>, Pizza</a:t>
            </a:r>
          </a:p>
          <a:p>
            <a:pPr>
              <a:buNone/>
            </a:pPr>
            <a:r>
              <a:rPr lang="cs-CZ" sz="2800" dirty="0" err="1" smtClean="0"/>
              <a:t>besichtigen</a:t>
            </a:r>
            <a:r>
              <a:rPr lang="cs-CZ" sz="2800" dirty="0" smtClean="0"/>
              <a:t>		s </a:t>
            </a:r>
            <a:r>
              <a:rPr lang="cs-CZ" sz="2800" dirty="0" err="1" smtClean="0"/>
              <a:t>Zentrum</a:t>
            </a:r>
            <a:r>
              <a:rPr lang="cs-CZ" sz="2800" dirty="0" smtClean="0"/>
              <a:t>, e </a:t>
            </a:r>
            <a:r>
              <a:rPr lang="cs-CZ" sz="2800" dirty="0" err="1" smtClean="0"/>
              <a:t>Stadt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beginnen</a:t>
            </a:r>
            <a:r>
              <a:rPr lang="cs-CZ" sz="2800" dirty="0" smtClean="0"/>
              <a:t>		r Film, s </a:t>
            </a:r>
            <a:r>
              <a:rPr lang="cs-CZ" sz="2800" dirty="0" err="1" smtClean="0"/>
              <a:t>Konzert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64704"/>
            <a:ext cx="7772400" cy="55908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erklären</a:t>
            </a:r>
            <a:r>
              <a:rPr lang="cs-CZ" sz="2800" dirty="0" smtClean="0"/>
              <a:t>		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einmal</a:t>
            </a:r>
            <a:r>
              <a:rPr lang="cs-CZ" sz="2800" dirty="0" smtClean="0"/>
              <a:t>, e </a:t>
            </a:r>
            <a:r>
              <a:rPr lang="cs-CZ" sz="2800" dirty="0" err="1" smtClean="0"/>
              <a:t>Situation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erleben</a:t>
            </a:r>
            <a:r>
              <a:rPr lang="cs-CZ" sz="2800" dirty="0" smtClean="0"/>
              <a:t>		</a:t>
            </a:r>
            <a:r>
              <a:rPr lang="cs-CZ" sz="2800" dirty="0" err="1" smtClean="0"/>
              <a:t>viel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erzählen</a:t>
            </a:r>
            <a:r>
              <a:rPr lang="cs-CZ" sz="2800" dirty="0" smtClean="0"/>
              <a:t>		</a:t>
            </a:r>
            <a:r>
              <a:rPr lang="cs-CZ" sz="2800" dirty="0" err="1" smtClean="0"/>
              <a:t>das</a:t>
            </a:r>
            <a:r>
              <a:rPr lang="cs-CZ" sz="2800" dirty="0" smtClean="0"/>
              <a:t>, </a:t>
            </a: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Geschichte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passieren</a:t>
            </a:r>
            <a:r>
              <a:rPr lang="cs-CZ" sz="2800" dirty="0" smtClean="0"/>
              <a:t>		</a:t>
            </a:r>
            <a:r>
              <a:rPr lang="cs-CZ" sz="2800" dirty="0" err="1" smtClean="0"/>
              <a:t>so</a:t>
            </a:r>
            <a:r>
              <a:rPr lang="cs-CZ" sz="2800" dirty="0" smtClean="0"/>
              <a:t> </a:t>
            </a:r>
            <a:r>
              <a:rPr lang="cs-CZ" sz="2800" dirty="0" err="1" smtClean="0"/>
              <a:t>etwas</a:t>
            </a:r>
            <a:r>
              <a:rPr lang="cs-CZ" sz="2800" dirty="0" smtClean="0"/>
              <a:t>, </a:t>
            </a:r>
            <a:r>
              <a:rPr lang="cs-CZ" sz="2800" dirty="0" err="1" smtClean="0"/>
              <a:t>was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diskutieren</a:t>
            </a:r>
            <a:r>
              <a:rPr lang="cs-CZ" sz="2800" dirty="0" smtClean="0"/>
              <a:t>		</a:t>
            </a:r>
            <a:r>
              <a:rPr lang="cs-CZ" sz="2800" dirty="0" err="1" smtClean="0"/>
              <a:t>lange</a:t>
            </a:r>
            <a:r>
              <a:rPr lang="cs-CZ" sz="2800" dirty="0" smtClean="0"/>
              <a:t>, </a:t>
            </a:r>
            <a:r>
              <a:rPr lang="cs-CZ" sz="2800" dirty="0" err="1" smtClean="0"/>
              <a:t>oft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Přelož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40768"/>
            <a:ext cx="7772400" cy="5014792"/>
          </a:xfrm>
        </p:spPr>
        <p:txBody>
          <a:bodyPr>
            <a:normAutofit lnSpcReduction="10000"/>
          </a:bodyPr>
          <a:lstStyle/>
          <a:p>
            <a:pPr marL="582930" indent="-514350">
              <a:buAutoNum type="arabicPeriod"/>
            </a:pPr>
            <a:r>
              <a:rPr lang="cs-CZ" sz="2800" dirty="0" smtClean="0"/>
              <a:t>Co se stalo?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Zapomněla jsem domácí úkol.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Dostal jsi moji SMS-ku?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Nerozuměli jsme tomu.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Už jsem ti to vysvětloval.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Hans ztratil mobil.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Už jste si něco objednali?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Včera jsme dlouho diskutovali.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Kdy začal ten film?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Něco takového jsem ještě nikdy nezažil.</a:t>
            </a:r>
          </a:p>
          <a:p>
            <a:pPr marL="582930" indent="-514350">
              <a:buAutoNum type="arabicPeriod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96752"/>
            <a:ext cx="7772400" cy="5158808"/>
          </a:xfrm>
        </p:spPr>
        <p:txBody>
          <a:bodyPr/>
          <a:lstStyle/>
          <a:p>
            <a:pPr marL="582930" indent="-514350">
              <a:buAutoNum type="arabicPeriod"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passiert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Hausaufgabe</a:t>
            </a:r>
            <a:r>
              <a:rPr lang="cs-CZ" sz="2800" dirty="0" smtClean="0"/>
              <a:t> </a:t>
            </a:r>
            <a:r>
              <a:rPr lang="cs-CZ" sz="2800" dirty="0" err="1" smtClean="0"/>
              <a:t>vergessen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Hast</a:t>
            </a:r>
            <a:r>
              <a:rPr lang="cs-CZ" sz="2800" dirty="0" smtClean="0"/>
              <a:t> 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meine</a:t>
            </a:r>
            <a:r>
              <a:rPr lang="cs-CZ" sz="2800" dirty="0" smtClean="0"/>
              <a:t> SMS </a:t>
            </a:r>
            <a:r>
              <a:rPr lang="cs-CZ" sz="2800" dirty="0" err="1" smtClean="0"/>
              <a:t>bekommen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verstanden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es </a:t>
            </a:r>
            <a:r>
              <a:rPr lang="cs-CZ" sz="2800" dirty="0" err="1" smtClean="0"/>
              <a:t>dir</a:t>
            </a:r>
            <a:r>
              <a:rPr lang="cs-CZ" sz="2800" dirty="0" smtClean="0"/>
              <a:t> </a:t>
            </a:r>
            <a:r>
              <a:rPr lang="cs-CZ" sz="2800" dirty="0" err="1" smtClean="0"/>
              <a:t>schon</a:t>
            </a:r>
            <a:r>
              <a:rPr lang="cs-CZ" sz="2800" dirty="0" smtClean="0"/>
              <a:t> </a:t>
            </a:r>
            <a:r>
              <a:rPr lang="cs-CZ" sz="2800" dirty="0" err="1" smtClean="0"/>
              <a:t>erklärt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Hans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Handy</a:t>
            </a:r>
            <a:r>
              <a:rPr lang="cs-CZ" sz="2800" dirty="0" smtClean="0"/>
              <a:t> </a:t>
            </a:r>
            <a:r>
              <a:rPr lang="cs-CZ" sz="2800" dirty="0" err="1" smtClean="0"/>
              <a:t>verloren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Habt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/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schon</a:t>
            </a:r>
            <a:r>
              <a:rPr lang="cs-CZ" sz="2800" dirty="0" smtClean="0"/>
              <a:t> </a:t>
            </a:r>
            <a:r>
              <a:rPr lang="cs-CZ" sz="2800" dirty="0" err="1" smtClean="0"/>
              <a:t>etwas</a:t>
            </a:r>
            <a:r>
              <a:rPr lang="cs-CZ" sz="2800" dirty="0" smtClean="0"/>
              <a:t> </a:t>
            </a:r>
            <a:r>
              <a:rPr lang="cs-CZ" sz="2800" dirty="0" err="1" smtClean="0"/>
              <a:t>bestellt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Gestern</a:t>
            </a:r>
            <a:r>
              <a:rPr lang="cs-CZ" sz="2800" dirty="0" smtClean="0"/>
              <a:t>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lange</a:t>
            </a:r>
            <a:r>
              <a:rPr lang="cs-CZ" sz="2800" dirty="0" smtClean="0"/>
              <a:t> </a:t>
            </a:r>
            <a:r>
              <a:rPr lang="cs-CZ" sz="2800" dirty="0" err="1" smtClean="0"/>
              <a:t>diskutiert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Wann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der Film </a:t>
            </a:r>
            <a:r>
              <a:rPr lang="cs-CZ" sz="2800" dirty="0" err="1" smtClean="0"/>
              <a:t>begonnen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So </a:t>
            </a:r>
            <a:r>
              <a:rPr lang="cs-CZ" sz="2800" dirty="0" err="1" smtClean="0"/>
              <a:t>etwas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nie</a:t>
            </a:r>
            <a:r>
              <a:rPr lang="cs-CZ" sz="2800" dirty="0" smtClean="0"/>
              <a:t> </a:t>
            </a:r>
            <a:r>
              <a:rPr lang="cs-CZ" sz="2800" dirty="0" err="1" smtClean="0"/>
              <a:t>erlebt</a:t>
            </a:r>
            <a:r>
              <a:rPr lang="cs-CZ" sz="2800" smtClean="0"/>
              <a:t>.</a:t>
            </a:r>
            <a:endParaRPr lang="cs-CZ" sz="2800" dirty="0" smtClean="0"/>
          </a:p>
          <a:p>
            <a:pPr marL="58293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239</TotalTime>
  <Words>354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Prezentace aplikace PowerPoint</vt:lpstr>
      <vt:lpstr>Prezentace aplikace PowerPoint</vt:lpstr>
      <vt:lpstr>Perfektum sloves s neodlučitelnými předponami</vt:lpstr>
      <vt:lpstr>TVOŘENÍ PERFEKTA</vt:lpstr>
      <vt:lpstr>Další pravidla k příčestí a k perfektu</vt:lpstr>
      <vt:lpstr>Perfektum pravidelných sloves s příčestím bez předpony ge-</vt:lpstr>
      <vt:lpstr>Perfektum nepravidelných sloves  s příčestím bez předpony</vt:lpstr>
      <vt:lpstr>Cvičení</vt:lpstr>
      <vt:lpstr>Prezentace aplikace PowerPoint</vt:lpstr>
      <vt:lpstr>Přelož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Perfektum sloves s neodlučitelnými předponami</dc:title>
  <dc:creator>HP</dc:creator>
  <cp:lastModifiedBy>Petula</cp:lastModifiedBy>
  <cp:revision>35</cp:revision>
  <dcterms:created xsi:type="dcterms:W3CDTF">2013-11-12T20:04:05Z</dcterms:created>
  <dcterms:modified xsi:type="dcterms:W3CDTF">2014-03-29T09:24:51Z</dcterms:modified>
</cp:coreProperties>
</file>