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63" r:id="rId3"/>
    <p:sldId id="256" r:id="rId4"/>
    <p:sldId id="257" r:id="rId5"/>
    <p:sldId id="258" r:id="rId6"/>
    <p:sldId id="259" r:id="rId7"/>
    <p:sldId id="260" r:id="rId8"/>
    <p:sldId id="265" r:id="rId9"/>
    <p:sldId id="261" r:id="rId10"/>
    <p:sldId id="264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316EA-F9DC-43CB-A37B-10FF4FD908C2}" type="datetimeFigureOut">
              <a:rPr lang="cs-CZ" smtClean="0"/>
              <a:pPr/>
              <a:t>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7CE94F-40CC-408D-A884-388DE86900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316EA-F9DC-43CB-A37B-10FF4FD908C2}" type="datetimeFigureOut">
              <a:rPr lang="cs-CZ" smtClean="0"/>
              <a:pPr/>
              <a:t>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7CE94F-40CC-408D-A884-388DE86900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316EA-F9DC-43CB-A37B-10FF4FD908C2}" type="datetimeFigureOut">
              <a:rPr lang="cs-CZ" smtClean="0"/>
              <a:pPr/>
              <a:t>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7CE94F-40CC-408D-A884-388DE86900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316EA-F9DC-43CB-A37B-10FF4FD908C2}" type="datetimeFigureOut">
              <a:rPr lang="cs-CZ" smtClean="0"/>
              <a:pPr/>
              <a:t>8.1.2014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7CE94F-40CC-408D-A884-388DE86900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316EA-F9DC-43CB-A37B-10FF4FD908C2}" type="datetimeFigureOut">
              <a:rPr lang="cs-CZ" smtClean="0"/>
              <a:pPr/>
              <a:t>8.1.2014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7CE94F-40CC-408D-A884-388DE86900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316EA-F9DC-43CB-A37B-10FF4FD908C2}" type="datetimeFigureOut">
              <a:rPr lang="cs-CZ" smtClean="0"/>
              <a:pPr/>
              <a:t>8.1.2014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7CE94F-40CC-408D-A884-388DE86900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316EA-F9DC-43CB-A37B-10FF4FD908C2}" type="datetimeFigureOut">
              <a:rPr lang="cs-CZ" smtClean="0"/>
              <a:pPr/>
              <a:t>8.1.2014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7CE94F-40CC-408D-A884-388DE86900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316EA-F9DC-43CB-A37B-10FF4FD908C2}" type="datetimeFigureOut">
              <a:rPr lang="cs-CZ" smtClean="0"/>
              <a:pPr/>
              <a:t>8.1.2014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7CE94F-40CC-408D-A884-388DE86900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316EA-F9DC-43CB-A37B-10FF4FD908C2}" type="datetimeFigureOut">
              <a:rPr lang="cs-CZ" smtClean="0"/>
              <a:pPr/>
              <a:t>8.1.2014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7CE94F-40CC-408D-A884-388DE86900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316EA-F9DC-43CB-A37B-10FF4FD908C2}" type="datetimeFigureOut">
              <a:rPr lang="cs-CZ" smtClean="0"/>
              <a:pPr/>
              <a:t>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7CE94F-40CC-408D-A884-388DE86900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316EA-F9DC-43CB-A37B-10FF4FD908C2}" type="datetimeFigureOut">
              <a:rPr lang="cs-CZ" smtClean="0"/>
              <a:pPr/>
              <a:t>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7CE94F-40CC-408D-A884-388DE86900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A316EA-F9DC-43CB-A37B-10FF4FD908C2}" type="datetimeFigureOut">
              <a:rPr lang="cs-CZ" smtClean="0"/>
              <a:pPr/>
              <a:t>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7CE94F-40CC-408D-A884-388DE86900F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179"/>
          <p:cNvSpPr>
            <a:spLocks noChangeArrowheads="1"/>
          </p:cNvSpPr>
          <p:nvPr/>
        </p:nvSpPr>
        <p:spPr bwMode="auto">
          <a:xfrm>
            <a:off x="1557338" y="-501650"/>
            <a:ext cx="4308475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pic>
        <p:nvPicPr>
          <p:cNvPr id="10243" name="obrázek 2" descr="mszes_z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48038" y="2205038"/>
            <a:ext cx="447675" cy="439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24927" name="Group 351"/>
          <p:cNvGraphicFramePr>
            <a:graphicFrameLocks noGrp="1"/>
          </p:cNvGraphicFramePr>
          <p:nvPr/>
        </p:nvGraphicFramePr>
        <p:xfrm>
          <a:off x="1547813" y="1557338"/>
          <a:ext cx="6100762" cy="4328160"/>
        </p:xfrm>
        <a:graphic>
          <a:graphicData uri="http://schemas.openxmlformats.org/drawingml/2006/table">
            <a:tbl>
              <a:tblPr/>
              <a:tblGrid>
                <a:gridCol w="1741487"/>
                <a:gridCol w="4359275"/>
              </a:tblGrid>
              <a:tr h="24606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Číslo projektu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CZ.1.07/1.5.00/34.0565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606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Číslo materiálu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 VY_32_INOVACE_177_ZÁJMENNÁ PŘÍSLOVCE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6035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Název školy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990600" algn="r"/>
                          <a:tab pos="1890713" algn="ctr"/>
                        </a:tabLst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Arial" charset="0"/>
                        </a:rPr>
                        <a:t>            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Masarykova střední  škola zemědělská a Vyšší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990600" algn="r"/>
                          <a:tab pos="1890713" algn="ctr"/>
                        </a:tabLst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Arial" charset="0"/>
                        </a:rPr>
                        <a:t>           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odborná škola, Opava, příspěvková organizace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606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Autor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Mgr. Jana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Hlistová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9102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Průřezové téma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Gramatika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Člověk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v demokratické společnosti 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Informační a komunikační technologie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606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Tematický celek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Německý jazyk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765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Ročník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2.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606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Datum tvorby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12.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12. 2013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606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Datum a místo ověření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13. 12. 2013 – německý jazyk  2. 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606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Druh učebního materiálu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Prezentace 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Pracovní list  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Učebnice - cvičení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10282" name="Picture 42" descr="OPVK_hor_zakladni_logolink_RGB_cz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76375" y="260350"/>
            <a:ext cx="6191250" cy="125888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6957" name="Group 93"/>
          <p:cNvGraphicFramePr>
            <a:graphicFrameLocks noGrp="1"/>
          </p:cNvGraphicFramePr>
          <p:nvPr/>
        </p:nvGraphicFramePr>
        <p:xfrm>
          <a:off x="1522413" y="1652588"/>
          <a:ext cx="6100762" cy="4844098"/>
        </p:xfrm>
        <a:graphic>
          <a:graphicData uri="http://schemas.openxmlformats.org/drawingml/2006/table">
            <a:tbl>
              <a:tblPr/>
              <a:tblGrid>
                <a:gridCol w="1741487"/>
                <a:gridCol w="4359275"/>
              </a:tblGrid>
              <a:tr h="157956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Anotace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Výklad tvoření zájmenných příslovcí a jejich užití. Zdůrazněn rozdíl ve formulaci otázky na osobu  a na věc.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Pro procvičování je nutná znalost slovesných předložkových vazeb. 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Pro nácvik formulace otázky nebo doplnění tázacího „slova“ jsou využita cvičení z učebnice „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Sprechen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Sie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Deutsch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? 1. Poté je vhodné doplňovat zájmenná příslovce do otázek a nakonec překládat věty.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Inovativní je spojení výpočetní techniky s  učebnicí a slovem učitele, žáci mají prostor pro procvičení dle své úrovně.    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5938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Klíčová slova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Zájmenná příslovce tázací, zájmenná příslovce ukazovací.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15411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Metodický pokyn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Určeno k výkladu a práci v hodině i k samostudiu a práci doma.  Nejprve je třeba cvičení provádět v plénu – formulace otázky, doplnění tázacího „slova“,  u šikovnějších žáků možno cvičení na doplnění otázky a odpověď dělat ve dvojicích, překladové cvičení  písemně za domácí úkol.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Možno využit i pro opakování na vyšší úrovni.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3213">
                <a:tc gridSpan="2"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Pokud není uvedeno jinak, použitý materiál je z vlastních zdrojů autora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Zájmenná příslovce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Prezentace, cvičení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err="1" smtClean="0"/>
              <a:t>sich</a:t>
            </a:r>
            <a:r>
              <a:rPr lang="cs-CZ" sz="3200" dirty="0" smtClean="0"/>
              <a:t> </a:t>
            </a:r>
            <a:r>
              <a:rPr lang="cs-CZ" sz="3200" dirty="0" err="1" smtClean="0"/>
              <a:t>interessieren</a:t>
            </a:r>
            <a:r>
              <a:rPr lang="cs-CZ" sz="3200" dirty="0" smtClean="0"/>
              <a:t> </a:t>
            </a:r>
            <a:r>
              <a:rPr lang="cs-CZ" sz="3200" b="1" dirty="0" err="1" smtClean="0"/>
              <a:t>für</a:t>
            </a:r>
            <a:r>
              <a:rPr lang="cs-CZ" sz="3200" dirty="0" smtClean="0"/>
              <a:t> = zajímat se </a:t>
            </a:r>
            <a:r>
              <a:rPr lang="cs-CZ" sz="3200" b="1" dirty="0" smtClean="0"/>
              <a:t>o</a:t>
            </a:r>
            <a:endParaRPr lang="cs-CZ" sz="3200" b="1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Tázací zájmenné příslovce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co = </a:t>
            </a:r>
            <a:r>
              <a:rPr lang="cs-CZ" dirty="0" err="1" smtClean="0"/>
              <a:t>was</a:t>
            </a:r>
            <a:endParaRPr lang="cs-CZ" dirty="0" smtClean="0"/>
          </a:p>
          <a:p>
            <a:pPr>
              <a:buNone/>
            </a:pPr>
            <a:r>
              <a:rPr lang="cs-CZ" dirty="0" err="1"/>
              <a:t>w</a:t>
            </a:r>
            <a:r>
              <a:rPr lang="cs-CZ" dirty="0" err="1" smtClean="0"/>
              <a:t>as</a:t>
            </a:r>
            <a:r>
              <a:rPr lang="cs-CZ" dirty="0" smtClean="0"/>
              <a:t> </a:t>
            </a:r>
            <a:r>
              <a:rPr lang="cs-CZ" dirty="0" smtClean="0">
                <a:latin typeface="Calibri"/>
              </a:rPr>
              <a:t>→ </a:t>
            </a:r>
            <a:r>
              <a:rPr lang="cs-CZ" b="1" dirty="0" err="1" smtClean="0">
                <a:latin typeface="Calibri"/>
              </a:rPr>
              <a:t>wo</a:t>
            </a:r>
            <a:r>
              <a:rPr lang="cs-CZ" b="1" dirty="0" smtClean="0">
                <a:latin typeface="Calibri"/>
              </a:rPr>
              <a:t> + předložka</a:t>
            </a:r>
          </a:p>
          <a:p>
            <a:pPr>
              <a:buNone/>
            </a:pPr>
            <a:r>
              <a:rPr lang="cs-CZ" dirty="0" smtClean="0"/>
              <a:t>O co se zajímáš?</a:t>
            </a:r>
          </a:p>
          <a:p>
            <a:pPr>
              <a:buNone/>
            </a:pPr>
            <a:r>
              <a:rPr lang="cs-CZ" b="1" dirty="0" err="1" smtClean="0"/>
              <a:t>Wo</a:t>
            </a:r>
            <a:r>
              <a:rPr lang="cs-CZ" b="1" dirty="0" smtClean="0"/>
              <a:t>+</a:t>
            </a:r>
            <a:r>
              <a:rPr lang="cs-CZ" b="1" dirty="0" err="1" smtClean="0"/>
              <a:t>für</a:t>
            </a:r>
            <a:r>
              <a:rPr lang="cs-CZ" dirty="0" smtClean="0"/>
              <a:t> </a:t>
            </a:r>
            <a:r>
              <a:rPr lang="cs-CZ" dirty="0" err="1" smtClean="0"/>
              <a:t>interessierst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dich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Ukazovací zájmenné příslovce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>
              <a:buNone/>
            </a:pPr>
            <a:r>
              <a:rPr lang="cs-CZ" dirty="0"/>
              <a:t>t</a:t>
            </a:r>
            <a:r>
              <a:rPr lang="cs-CZ" dirty="0" smtClean="0"/>
              <a:t>o = </a:t>
            </a:r>
            <a:r>
              <a:rPr lang="cs-CZ" dirty="0" err="1" smtClean="0"/>
              <a:t>das</a:t>
            </a:r>
            <a:endParaRPr lang="cs-CZ" dirty="0" smtClean="0"/>
          </a:p>
          <a:p>
            <a:pPr>
              <a:buNone/>
            </a:pPr>
            <a:r>
              <a:rPr lang="cs-CZ" dirty="0" err="1"/>
              <a:t>d</a:t>
            </a:r>
            <a:r>
              <a:rPr lang="cs-CZ" dirty="0" err="1" smtClean="0"/>
              <a:t>as</a:t>
            </a:r>
            <a:r>
              <a:rPr lang="cs-CZ" dirty="0" smtClean="0"/>
              <a:t> </a:t>
            </a:r>
            <a:r>
              <a:rPr lang="cs-CZ" dirty="0" smtClean="0">
                <a:latin typeface="Calibri"/>
              </a:rPr>
              <a:t>→ </a:t>
            </a:r>
            <a:r>
              <a:rPr lang="cs-CZ" b="1" dirty="0" err="1" smtClean="0">
                <a:latin typeface="Calibri"/>
              </a:rPr>
              <a:t>da</a:t>
            </a:r>
            <a:r>
              <a:rPr lang="cs-CZ" b="1" dirty="0" smtClean="0">
                <a:latin typeface="Calibri"/>
              </a:rPr>
              <a:t> + předložka</a:t>
            </a:r>
          </a:p>
          <a:p>
            <a:pPr>
              <a:buNone/>
            </a:pPr>
            <a:r>
              <a:rPr lang="cs-CZ" dirty="0" smtClean="0">
                <a:latin typeface="Calibri"/>
              </a:rPr>
              <a:t>Zajímám se o to.</a:t>
            </a:r>
          </a:p>
          <a:p>
            <a:pPr>
              <a:buNone/>
            </a:pPr>
            <a:r>
              <a:rPr lang="cs-CZ" dirty="0" err="1" smtClean="0">
                <a:latin typeface="Calibri"/>
              </a:rPr>
              <a:t>Ich</a:t>
            </a:r>
            <a:r>
              <a:rPr lang="cs-CZ" dirty="0" smtClean="0">
                <a:latin typeface="Calibri"/>
              </a:rPr>
              <a:t> </a:t>
            </a:r>
            <a:r>
              <a:rPr lang="cs-CZ" dirty="0" err="1" smtClean="0">
                <a:latin typeface="Calibri"/>
              </a:rPr>
              <a:t>interessiere</a:t>
            </a:r>
            <a:r>
              <a:rPr lang="cs-CZ" dirty="0" smtClean="0">
                <a:latin typeface="Calibri"/>
              </a:rPr>
              <a:t> </a:t>
            </a:r>
            <a:r>
              <a:rPr lang="cs-CZ" dirty="0" err="1" smtClean="0">
                <a:latin typeface="Calibri"/>
              </a:rPr>
              <a:t>mich</a:t>
            </a:r>
            <a:r>
              <a:rPr lang="cs-CZ" dirty="0" smtClean="0">
                <a:latin typeface="Calibri"/>
              </a:rPr>
              <a:t> </a:t>
            </a:r>
            <a:r>
              <a:rPr lang="cs-CZ" b="1" dirty="0" err="1" smtClean="0">
                <a:latin typeface="Calibri"/>
              </a:rPr>
              <a:t>da</a:t>
            </a:r>
            <a:r>
              <a:rPr lang="cs-CZ" b="1" dirty="0" smtClean="0">
                <a:latin typeface="Calibri"/>
              </a:rPr>
              <a:t>+</a:t>
            </a:r>
            <a:r>
              <a:rPr lang="cs-CZ" b="1" dirty="0" err="1" smtClean="0">
                <a:latin typeface="Calibri"/>
              </a:rPr>
              <a:t>für</a:t>
            </a:r>
            <a:r>
              <a:rPr lang="cs-CZ" b="1" dirty="0" smtClean="0">
                <a:latin typeface="Calibri"/>
              </a:rPr>
              <a:t>.</a:t>
            </a:r>
            <a:endParaRPr lang="cs-CZ" b="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Pravidla</a:t>
            </a:r>
            <a:endParaRPr lang="cs-CZ" sz="3200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57200" y="1268760"/>
            <a:ext cx="8329642" cy="485740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dirty="0" smtClean="0">
                <a:latin typeface="Calibri"/>
              </a:rPr>
              <a:t>→ pokud se ptáme na věc nebo obecně mluvíme </a:t>
            </a:r>
            <a:r>
              <a:rPr lang="cs-CZ" sz="2800" b="1" dirty="0" smtClean="0">
                <a:latin typeface="Calibri"/>
              </a:rPr>
              <a:t>o věci</a:t>
            </a:r>
            <a:r>
              <a:rPr lang="cs-CZ" sz="2800" dirty="0" smtClean="0">
                <a:latin typeface="Calibri"/>
              </a:rPr>
              <a:t>, užíváme </a:t>
            </a:r>
            <a:r>
              <a:rPr lang="cs-CZ" sz="2800" b="1" dirty="0" smtClean="0">
                <a:latin typeface="Calibri"/>
              </a:rPr>
              <a:t>zájmenná příslovce</a:t>
            </a:r>
          </a:p>
          <a:p>
            <a:pPr>
              <a:buNone/>
            </a:pPr>
            <a:r>
              <a:rPr lang="cs-CZ" sz="2800" dirty="0" smtClean="0">
                <a:latin typeface="Calibri"/>
              </a:rPr>
              <a:t>→tázací </a:t>
            </a:r>
            <a:r>
              <a:rPr lang="cs-CZ" sz="2800" dirty="0" err="1" smtClean="0">
                <a:latin typeface="Calibri"/>
              </a:rPr>
              <a:t>zájm</a:t>
            </a:r>
            <a:r>
              <a:rPr lang="cs-CZ" sz="2800" dirty="0" smtClean="0">
                <a:latin typeface="Calibri"/>
              </a:rPr>
              <a:t>. příslovce – </a:t>
            </a:r>
            <a:r>
              <a:rPr lang="cs-CZ" sz="2800" b="1" dirty="0" err="1" smtClean="0">
                <a:latin typeface="Calibri"/>
              </a:rPr>
              <a:t>wo</a:t>
            </a:r>
            <a:r>
              <a:rPr lang="cs-CZ" sz="2800" b="1" dirty="0" smtClean="0">
                <a:latin typeface="Calibri"/>
              </a:rPr>
              <a:t>(r) + předložka</a:t>
            </a:r>
            <a:r>
              <a:rPr lang="cs-CZ" sz="2800" dirty="0" smtClean="0">
                <a:latin typeface="Calibri"/>
              </a:rPr>
              <a:t/>
            </a:r>
            <a:br>
              <a:rPr lang="cs-CZ" sz="2800" dirty="0" smtClean="0">
                <a:latin typeface="Calibri"/>
              </a:rPr>
            </a:br>
            <a:r>
              <a:rPr lang="cs-CZ" sz="2800" dirty="0" smtClean="0">
                <a:latin typeface="Calibri"/>
              </a:rPr>
              <a:t>ukazovací </a:t>
            </a:r>
            <a:r>
              <a:rPr lang="cs-CZ" sz="2800" dirty="0" err="1" smtClean="0">
                <a:latin typeface="Calibri"/>
              </a:rPr>
              <a:t>zájm</a:t>
            </a:r>
            <a:r>
              <a:rPr lang="cs-CZ" sz="2800" dirty="0" smtClean="0">
                <a:latin typeface="Calibri"/>
              </a:rPr>
              <a:t>. příslovce – </a:t>
            </a:r>
            <a:r>
              <a:rPr lang="cs-CZ" sz="2800" b="1" dirty="0" err="1" smtClean="0">
                <a:latin typeface="Calibri"/>
              </a:rPr>
              <a:t>da</a:t>
            </a:r>
            <a:r>
              <a:rPr lang="cs-CZ" sz="2800" b="1" dirty="0" smtClean="0">
                <a:latin typeface="Calibri"/>
              </a:rPr>
              <a:t>(r) + předložka</a:t>
            </a:r>
          </a:p>
          <a:p>
            <a:pPr>
              <a:buNone/>
            </a:pPr>
            <a:r>
              <a:rPr lang="cs-CZ" sz="2800" dirty="0" smtClean="0">
                <a:latin typeface="Calibri"/>
              </a:rPr>
              <a:t>→</a:t>
            </a:r>
            <a:r>
              <a:rPr lang="cs-CZ" sz="2800" b="1" dirty="0" smtClean="0">
                <a:latin typeface="Calibri"/>
              </a:rPr>
              <a:t>začíná-li předložka samohláskou, vkládá se </a:t>
            </a:r>
            <a:r>
              <a:rPr lang="cs-CZ" sz="2800" dirty="0" smtClean="0">
                <a:latin typeface="Calibri"/>
              </a:rPr>
              <a:t>mezi </a:t>
            </a:r>
            <a:r>
              <a:rPr lang="cs-CZ" sz="2800" dirty="0" err="1" smtClean="0">
                <a:latin typeface="Calibri"/>
              </a:rPr>
              <a:t>wo</a:t>
            </a:r>
            <a:r>
              <a:rPr lang="cs-CZ" sz="2800" dirty="0" smtClean="0">
                <a:latin typeface="Calibri"/>
              </a:rPr>
              <a:t>-, </a:t>
            </a:r>
            <a:r>
              <a:rPr lang="cs-CZ" sz="2800" dirty="0" err="1" smtClean="0">
                <a:latin typeface="Calibri"/>
              </a:rPr>
              <a:t>da</a:t>
            </a:r>
            <a:r>
              <a:rPr lang="cs-CZ" sz="2800" dirty="0" smtClean="0">
                <a:latin typeface="Calibri"/>
              </a:rPr>
              <a:t>- a předložku </a:t>
            </a:r>
            <a:r>
              <a:rPr lang="cs-CZ" sz="2800" b="1" dirty="0" smtClean="0">
                <a:latin typeface="Calibri"/>
              </a:rPr>
              <a:t>-r- </a:t>
            </a:r>
            <a:r>
              <a:rPr lang="cs-CZ" sz="2800" dirty="0" smtClean="0">
                <a:latin typeface="Calibri"/>
              </a:rPr>
              <a:t/>
            </a:r>
            <a:br>
              <a:rPr lang="cs-CZ" sz="2800" dirty="0" smtClean="0">
                <a:latin typeface="Calibri"/>
              </a:rPr>
            </a:br>
            <a:r>
              <a:rPr lang="cs-CZ" sz="2800" dirty="0" err="1" smtClean="0">
                <a:latin typeface="Calibri"/>
              </a:rPr>
              <a:t>worauf</a:t>
            </a:r>
            <a:r>
              <a:rPr lang="cs-CZ" sz="2800" dirty="0" smtClean="0">
                <a:latin typeface="Calibri"/>
              </a:rPr>
              <a:t> – na co, </a:t>
            </a:r>
            <a:r>
              <a:rPr lang="cs-CZ" sz="2800" dirty="0" err="1" smtClean="0"/>
              <a:t>darin</a:t>
            </a:r>
            <a:r>
              <a:rPr lang="cs-CZ" sz="2800" dirty="0" smtClean="0"/>
              <a:t> – v tom</a:t>
            </a:r>
          </a:p>
          <a:p>
            <a:pPr>
              <a:buNone/>
            </a:pPr>
            <a:r>
              <a:rPr lang="cs-CZ" sz="2800" dirty="0" smtClean="0">
                <a:latin typeface="Calibri"/>
              </a:rPr>
              <a:t>→na </a:t>
            </a:r>
            <a:r>
              <a:rPr lang="cs-CZ" sz="2800" b="1" dirty="0" smtClean="0">
                <a:latin typeface="Calibri"/>
              </a:rPr>
              <a:t>osobu</a:t>
            </a:r>
            <a:r>
              <a:rPr lang="cs-CZ" sz="2800" dirty="0" smtClean="0">
                <a:latin typeface="Calibri"/>
              </a:rPr>
              <a:t> se ptáme zájmenem </a:t>
            </a:r>
            <a:r>
              <a:rPr lang="cs-CZ" sz="2800" b="1" dirty="0" err="1" smtClean="0">
                <a:latin typeface="Calibri"/>
              </a:rPr>
              <a:t>wer</a:t>
            </a:r>
            <a:r>
              <a:rPr lang="cs-CZ" sz="2800" b="1" dirty="0" smtClean="0">
                <a:latin typeface="Calibri"/>
              </a:rPr>
              <a:t> </a:t>
            </a:r>
            <a:r>
              <a:rPr lang="cs-CZ" sz="2800" dirty="0" smtClean="0">
                <a:latin typeface="Calibri"/>
              </a:rPr>
              <a:t>= kdo, hovoříme o ní pomocí </a:t>
            </a:r>
            <a:r>
              <a:rPr lang="cs-CZ" sz="2800" b="1" dirty="0" smtClean="0">
                <a:latin typeface="Calibri"/>
              </a:rPr>
              <a:t>osobních zájmen</a:t>
            </a:r>
            <a:r>
              <a:rPr lang="cs-CZ" sz="2800" dirty="0" smtClean="0">
                <a:latin typeface="Calibri"/>
              </a:rPr>
              <a:t/>
            </a:r>
            <a:br>
              <a:rPr lang="cs-CZ" sz="2800" dirty="0" smtClean="0">
                <a:latin typeface="Calibri"/>
              </a:rPr>
            </a:br>
            <a:r>
              <a:rPr lang="cs-CZ" sz="2800" dirty="0" err="1" smtClean="0">
                <a:latin typeface="Calibri"/>
              </a:rPr>
              <a:t>mit</a:t>
            </a:r>
            <a:r>
              <a:rPr lang="cs-CZ" sz="2800" dirty="0" smtClean="0">
                <a:latin typeface="Calibri"/>
              </a:rPr>
              <a:t> </a:t>
            </a:r>
            <a:r>
              <a:rPr lang="cs-CZ" sz="2800" dirty="0" err="1" smtClean="0">
                <a:latin typeface="Calibri"/>
              </a:rPr>
              <a:t>wem</a:t>
            </a:r>
            <a:r>
              <a:rPr lang="cs-CZ" sz="2800" dirty="0" smtClean="0">
                <a:latin typeface="Calibri"/>
              </a:rPr>
              <a:t> – s kým, </a:t>
            </a:r>
            <a:r>
              <a:rPr lang="cs-CZ" sz="2800" dirty="0" err="1" smtClean="0">
                <a:latin typeface="Calibri"/>
              </a:rPr>
              <a:t>für</a:t>
            </a:r>
            <a:r>
              <a:rPr lang="cs-CZ" sz="2800" dirty="0" smtClean="0">
                <a:latin typeface="Calibri"/>
              </a:rPr>
              <a:t> </a:t>
            </a:r>
            <a:r>
              <a:rPr lang="cs-CZ" sz="2800" dirty="0" err="1" smtClean="0">
                <a:latin typeface="Calibri"/>
              </a:rPr>
              <a:t>wen</a:t>
            </a:r>
            <a:r>
              <a:rPr lang="cs-CZ" sz="2800" dirty="0" smtClean="0">
                <a:latin typeface="Calibri"/>
              </a:rPr>
              <a:t> – pro koho, </a:t>
            </a:r>
            <a:r>
              <a:rPr lang="cs-CZ" sz="2800" dirty="0" err="1" smtClean="0">
                <a:latin typeface="Calibri"/>
              </a:rPr>
              <a:t>mit</a:t>
            </a:r>
            <a:r>
              <a:rPr lang="cs-CZ" sz="2800" dirty="0" smtClean="0">
                <a:latin typeface="Calibri"/>
              </a:rPr>
              <a:t> </a:t>
            </a:r>
            <a:r>
              <a:rPr lang="cs-CZ" sz="2800" dirty="0" err="1" smtClean="0">
                <a:latin typeface="Calibri"/>
              </a:rPr>
              <a:t>ihr</a:t>
            </a:r>
            <a:r>
              <a:rPr lang="cs-CZ" sz="2800" dirty="0" smtClean="0">
                <a:latin typeface="Calibri"/>
              </a:rPr>
              <a:t> – s ní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Rozlišuj</a:t>
            </a:r>
            <a:endParaRPr lang="cs-CZ" sz="32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67544" y="315649"/>
          <a:ext cx="8229600" cy="6425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22512"/>
                <a:gridCol w="3168352"/>
                <a:gridCol w="3538736"/>
              </a:tblGrid>
              <a:tr h="59380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věc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osoba</a:t>
                      </a:r>
                      <a:endParaRPr lang="cs-CZ" sz="2800" dirty="0"/>
                    </a:p>
                  </a:txBody>
                  <a:tcPr/>
                </a:tc>
              </a:tr>
              <a:tr h="59380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Tázací</a:t>
                      </a:r>
                      <a:r>
                        <a:rPr lang="cs-CZ" sz="2000" baseline="0" dirty="0" smtClean="0"/>
                        <a:t> zájmenné příslovce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Předložka + tázací zájmeno</a:t>
                      </a:r>
                      <a:endParaRPr lang="cs-CZ" sz="2000" dirty="0"/>
                    </a:p>
                  </a:txBody>
                  <a:tcPr/>
                </a:tc>
              </a:tr>
              <a:tr h="593804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otázka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600" dirty="0" err="1" smtClean="0"/>
                        <a:t>Worauf</a:t>
                      </a:r>
                      <a:r>
                        <a:rPr lang="cs-CZ" sz="2600" dirty="0" smtClean="0"/>
                        <a:t> </a:t>
                      </a:r>
                      <a:r>
                        <a:rPr lang="cs-CZ" sz="2600" dirty="0" err="1" smtClean="0"/>
                        <a:t>wartest</a:t>
                      </a:r>
                      <a:r>
                        <a:rPr lang="cs-CZ" sz="2600" baseline="0" dirty="0" smtClean="0"/>
                        <a:t> </a:t>
                      </a:r>
                      <a:r>
                        <a:rPr lang="cs-CZ" sz="2600" baseline="0" dirty="0" err="1" smtClean="0"/>
                        <a:t>du</a:t>
                      </a:r>
                      <a:r>
                        <a:rPr lang="cs-CZ" sz="2600" baseline="0" dirty="0" smtClean="0"/>
                        <a:t>?</a:t>
                      </a:r>
                      <a:endParaRPr lang="cs-CZ" sz="2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600" dirty="0" err="1" smtClean="0"/>
                        <a:t>Auf</a:t>
                      </a:r>
                      <a:r>
                        <a:rPr lang="cs-CZ" sz="2600" dirty="0" smtClean="0"/>
                        <a:t> </a:t>
                      </a:r>
                      <a:r>
                        <a:rPr lang="cs-CZ" sz="2600" dirty="0" err="1" smtClean="0"/>
                        <a:t>wen</a:t>
                      </a:r>
                      <a:r>
                        <a:rPr lang="cs-CZ" sz="2600" dirty="0" smtClean="0"/>
                        <a:t> </a:t>
                      </a:r>
                      <a:r>
                        <a:rPr lang="cs-CZ" sz="2600" dirty="0" err="1" smtClean="0"/>
                        <a:t>wartest</a:t>
                      </a:r>
                      <a:r>
                        <a:rPr lang="cs-CZ" sz="2600" dirty="0" smtClean="0"/>
                        <a:t> </a:t>
                      </a:r>
                      <a:r>
                        <a:rPr lang="cs-CZ" sz="2600" dirty="0" err="1" smtClean="0"/>
                        <a:t>du</a:t>
                      </a:r>
                      <a:r>
                        <a:rPr lang="cs-CZ" sz="2600" dirty="0" smtClean="0"/>
                        <a:t>?</a:t>
                      </a:r>
                      <a:endParaRPr lang="cs-CZ" sz="2600" dirty="0"/>
                    </a:p>
                  </a:txBody>
                  <a:tcPr/>
                </a:tc>
              </a:tr>
              <a:tr h="593804"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600" dirty="0" err="1" smtClean="0"/>
                        <a:t>Wonach</a:t>
                      </a:r>
                      <a:r>
                        <a:rPr lang="cs-CZ" sz="2600" dirty="0" smtClean="0"/>
                        <a:t> </a:t>
                      </a:r>
                      <a:r>
                        <a:rPr lang="cs-CZ" sz="2600" dirty="0" err="1" smtClean="0"/>
                        <a:t>fragst</a:t>
                      </a:r>
                      <a:r>
                        <a:rPr lang="cs-CZ" sz="2600" dirty="0" smtClean="0"/>
                        <a:t> </a:t>
                      </a:r>
                      <a:r>
                        <a:rPr lang="cs-CZ" sz="2600" dirty="0" err="1" smtClean="0"/>
                        <a:t>du</a:t>
                      </a:r>
                      <a:r>
                        <a:rPr lang="cs-CZ" sz="2600" dirty="0" smtClean="0"/>
                        <a:t>?</a:t>
                      </a:r>
                      <a:endParaRPr lang="cs-CZ" sz="2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600" dirty="0" smtClean="0"/>
                        <a:t>Nach </a:t>
                      </a:r>
                      <a:r>
                        <a:rPr lang="cs-CZ" sz="2600" dirty="0" err="1" smtClean="0"/>
                        <a:t>wem</a:t>
                      </a:r>
                      <a:r>
                        <a:rPr lang="cs-CZ" sz="2600" dirty="0" smtClean="0"/>
                        <a:t> </a:t>
                      </a:r>
                      <a:r>
                        <a:rPr lang="cs-CZ" sz="2600" dirty="0" err="1" smtClean="0"/>
                        <a:t>fragst</a:t>
                      </a:r>
                      <a:r>
                        <a:rPr lang="cs-CZ" sz="2600" dirty="0" smtClean="0"/>
                        <a:t> </a:t>
                      </a:r>
                      <a:r>
                        <a:rPr lang="cs-CZ" sz="2600" dirty="0" err="1" smtClean="0"/>
                        <a:t>du</a:t>
                      </a:r>
                      <a:r>
                        <a:rPr lang="cs-CZ" sz="2600" dirty="0" smtClean="0"/>
                        <a:t>?</a:t>
                      </a:r>
                      <a:endParaRPr lang="cs-CZ" sz="2600" dirty="0"/>
                    </a:p>
                  </a:txBody>
                  <a:tcPr/>
                </a:tc>
              </a:tr>
              <a:tr h="593804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600" dirty="0" err="1" smtClean="0"/>
                        <a:t>Worüber</a:t>
                      </a:r>
                      <a:r>
                        <a:rPr lang="cs-CZ" sz="2600" dirty="0" smtClean="0"/>
                        <a:t> </a:t>
                      </a:r>
                      <a:r>
                        <a:rPr lang="cs-CZ" sz="2600" dirty="0" err="1" smtClean="0"/>
                        <a:t>sprichst</a:t>
                      </a:r>
                      <a:r>
                        <a:rPr lang="cs-CZ" sz="2600" dirty="0" smtClean="0"/>
                        <a:t> </a:t>
                      </a:r>
                      <a:r>
                        <a:rPr lang="cs-CZ" sz="2600" dirty="0" err="1" smtClean="0"/>
                        <a:t>du</a:t>
                      </a:r>
                      <a:r>
                        <a:rPr lang="cs-CZ" sz="2600" dirty="0" smtClean="0"/>
                        <a:t>?</a:t>
                      </a:r>
                      <a:endParaRPr lang="cs-CZ" sz="2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600" dirty="0" err="1" smtClean="0"/>
                        <a:t>Über</a:t>
                      </a:r>
                      <a:r>
                        <a:rPr lang="cs-CZ" sz="2600" dirty="0" smtClean="0"/>
                        <a:t> </a:t>
                      </a:r>
                      <a:r>
                        <a:rPr lang="cs-CZ" sz="2600" dirty="0" err="1" smtClean="0"/>
                        <a:t>wen</a:t>
                      </a:r>
                      <a:r>
                        <a:rPr lang="cs-CZ" sz="2600" dirty="0" smtClean="0"/>
                        <a:t> </a:t>
                      </a:r>
                      <a:r>
                        <a:rPr lang="cs-CZ" sz="2600" dirty="0" err="1" smtClean="0"/>
                        <a:t>sprichst</a:t>
                      </a:r>
                      <a:r>
                        <a:rPr lang="cs-CZ" sz="2600" dirty="0" smtClean="0"/>
                        <a:t> </a:t>
                      </a:r>
                      <a:r>
                        <a:rPr lang="cs-CZ" sz="2600" dirty="0" err="1" smtClean="0"/>
                        <a:t>du</a:t>
                      </a:r>
                      <a:r>
                        <a:rPr lang="cs-CZ" sz="2600" dirty="0" smtClean="0"/>
                        <a:t>?</a:t>
                      </a:r>
                      <a:endParaRPr lang="cs-CZ" sz="2600" dirty="0"/>
                    </a:p>
                  </a:txBody>
                  <a:tcPr/>
                </a:tc>
              </a:tr>
              <a:tr h="59380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600" dirty="0" err="1" smtClean="0"/>
                        <a:t>Woran</a:t>
                      </a:r>
                      <a:r>
                        <a:rPr lang="cs-CZ" sz="2600" baseline="0" dirty="0" smtClean="0"/>
                        <a:t> </a:t>
                      </a:r>
                      <a:r>
                        <a:rPr lang="cs-CZ" sz="2600" baseline="0" dirty="0" err="1" smtClean="0"/>
                        <a:t>denkst</a:t>
                      </a:r>
                      <a:r>
                        <a:rPr lang="cs-CZ" sz="2600" baseline="0" dirty="0" smtClean="0"/>
                        <a:t> </a:t>
                      </a:r>
                      <a:r>
                        <a:rPr lang="cs-CZ" sz="2600" baseline="0" dirty="0" err="1" smtClean="0"/>
                        <a:t>du</a:t>
                      </a:r>
                      <a:r>
                        <a:rPr lang="cs-CZ" sz="2600" baseline="0" dirty="0" smtClean="0"/>
                        <a:t>?</a:t>
                      </a:r>
                      <a:endParaRPr lang="cs-CZ" sz="2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600" dirty="0" err="1" smtClean="0"/>
                        <a:t>An</a:t>
                      </a:r>
                      <a:r>
                        <a:rPr lang="cs-CZ" sz="2600" dirty="0" smtClean="0"/>
                        <a:t> </a:t>
                      </a:r>
                      <a:r>
                        <a:rPr lang="cs-CZ" sz="2600" dirty="0" err="1" smtClean="0"/>
                        <a:t>wen</a:t>
                      </a:r>
                      <a:r>
                        <a:rPr lang="cs-CZ" sz="2600" dirty="0" smtClean="0"/>
                        <a:t> </a:t>
                      </a:r>
                      <a:r>
                        <a:rPr lang="cs-CZ" sz="2600" dirty="0" err="1" smtClean="0"/>
                        <a:t>denkst</a:t>
                      </a:r>
                      <a:r>
                        <a:rPr lang="cs-CZ" sz="2600" dirty="0" smtClean="0"/>
                        <a:t> </a:t>
                      </a:r>
                      <a:r>
                        <a:rPr lang="cs-CZ" sz="2600" dirty="0" err="1" smtClean="0"/>
                        <a:t>du</a:t>
                      </a:r>
                      <a:r>
                        <a:rPr lang="cs-CZ" sz="2600" dirty="0" smtClean="0"/>
                        <a:t>?</a:t>
                      </a:r>
                      <a:endParaRPr lang="cs-CZ" sz="2600" dirty="0"/>
                    </a:p>
                  </a:txBody>
                  <a:tcPr/>
                </a:tc>
              </a:tr>
              <a:tr h="59380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Ukazovací zájmen. příslovce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Předložka</a:t>
                      </a:r>
                      <a:r>
                        <a:rPr lang="cs-CZ" sz="2000" baseline="0" dirty="0" smtClean="0"/>
                        <a:t> + osobní zájmeno</a:t>
                      </a:r>
                      <a:endParaRPr lang="cs-CZ" sz="2000" dirty="0"/>
                    </a:p>
                  </a:txBody>
                  <a:tcPr/>
                </a:tc>
              </a:tr>
              <a:tr h="593804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odpověď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600" dirty="0" err="1" smtClean="0"/>
                        <a:t>Ich</a:t>
                      </a:r>
                      <a:r>
                        <a:rPr lang="cs-CZ" sz="2600" dirty="0" smtClean="0"/>
                        <a:t> </a:t>
                      </a:r>
                      <a:r>
                        <a:rPr lang="cs-CZ" sz="2600" dirty="0" err="1" smtClean="0"/>
                        <a:t>warte</a:t>
                      </a:r>
                      <a:r>
                        <a:rPr lang="cs-CZ" sz="2600" dirty="0" smtClean="0"/>
                        <a:t> </a:t>
                      </a:r>
                      <a:r>
                        <a:rPr lang="cs-CZ" sz="2600" dirty="0" err="1" smtClean="0"/>
                        <a:t>darauf</a:t>
                      </a:r>
                      <a:r>
                        <a:rPr lang="cs-CZ" sz="2600" dirty="0" smtClean="0"/>
                        <a:t>.</a:t>
                      </a:r>
                      <a:endParaRPr lang="cs-CZ" sz="2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600" dirty="0" err="1" smtClean="0"/>
                        <a:t>Ich</a:t>
                      </a:r>
                      <a:r>
                        <a:rPr lang="cs-CZ" sz="2600" dirty="0" smtClean="0"/>
                        <a:t> </a:t>
                      </a:r>
                      <a:r>
                        <a:rPr lang="cs-CZ" sz="2600" dirty="0" err="1" smtClean="0"/>
                        <a:t>warte</a:t>
                      </a:r>
                      <a:r>
                        <a:rPr lang="cs-CZ" sz="2600" dirty="0" smtClean="0"/>
                        <a:t> </a:t>
                      </a:r>
                      <a:r>
                        <a:rPr lang="cs-CZ" sz="2600" dirty="0" err="1" smtClean="0"/>
                        <a:t>auf</a:t>
                      </a:r>
                      <a:r>
                        <a:rPr lang="cs-CZ" sz="2600" dirty="0" smtClean="0"/>
                        <a:t> </a:t>
                      </a:r>
                      <a:r>
                        <a:rPr lang="cs-CZ" sz="2600" dirty="0" err="1" smtClean="0"/>
                        <a:t>ihn</a:t>
                      </a:r>
                      <a:r>
                        <a:rPr lang="cs-CZ" sz="2600" dirty="0" smtClean="0"/>
                        <a:t>.</a:t>
                      </a:r>
                      <a:endParaRPr lang="cs-CZ" sz="2600" dirty="0"/>
                    </a:p>
                  </a:txBody>
                  <a:tcPr/>
                </a:tc>
              </a:tr>
              <a:tr h="593804"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600" dirty="0" err="1" smtClean="0"/>
                        <a:t>Ich</a:t>
                      </a:r>
                      <a:r>
                        <a:rPr lang="cs-CZ" sz="2600" dirty="0" smtClean="0"/>
                        <a:t> </a:t>
                      </a:r>
                      <a:r>
                        <a:rPr lang="cs-CZ" sz="2600" dirty="0" err="1" smtClean="0"/>
                        <a:t>frage</a:t>
                      </a:r>
                      <a:r>
                        <a:rPr lang="cs-CZ" sz="2600" dirty="0" smtClean="0"/>
                        <a:t> </a:t>
                      </a:r>
                      <a:r>
                        <a:rPr lang="cs-CZ" sz="2600" dirty="0" err="1" smtClean="0"/>
                        <a:t>danach</a:t>
                      </a:r>
                      <a:r>
                        <a:rPr lang="cs-CZ" sz="2600" dirty="0" smtClean="0"/>
                        <a:t>.</a:t>
                      </a:r>
                      <a:endParaRPr lang="cs-CZ" sz="2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600" dirty="0" err="1" smtClean="0"/>
                        <a:t>Ich</a:t>
                      </a:r>
                      <a:r>
                        <a:rPr lang="cs-CZ" sz="2600" dirty="0" smtClean="0"/>
                        <a:t> </a:t>
                      </a:r>
                      <a:r>
                        <a:rPr lang="cs-CZ" sz="2600" dirty="0" err="1" smtClean="0"/>
                        <a:t>frage</a:t>
                      </a:r>
                      <a:r>
                        <a:rPr lang="cs-CZ" sz="2600" dirty="0" smtClean="0"/>
                        <a:t> nach </a:t>
                      </a:r>
                      <a:r>
                        <a:rPr lang="cs-CZ" sz="2600" dirty="0" err="1" smtClean="0"/>
                        <a:t>ihr</a:t>
                      </a:r>
                      <a:r>
                        <a:rPr lang="cs-CZ" sz="2600" dirty="0" smtClean="0"/>
                        <a:t>.</a:t>
                      </a:r>
                      <a:endParaRPr lang="cs-CZ" sz="2600" dirty="0"/>
                    </a:p>
                  </a:txBody>
                  <a:tcPr/>
                </a:tc>
              </a:tr>
              <a:tr h="593804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600" dirty="0" err="1" smtClean="0"/>
                        <a:t>Ich</a:t>
                      </a:r>
                      <a:r>
                        <a:rPr lang="cs-CZ" sz="2600" dirty="0" smtClean="0"/>
                        <a:t> </a:t>
                      </a:r>
                      <a:r>
                        <a:rPr lang="cs-CZ" sz="2600" dirty="0" err="1" smtClean="0"/>
                        <a:t>spreche</a:t>
                      </a:r>
                      <a:r>
                        <a:rPr lang="cs-CZ" sz="2600" dirty="0" smtClean="0"/>
                        <a:t> </a:t>
                      </a:r>
                      <a:r>
                        <a:rPr lang="cs-CZ" sz="2600" dirty="0" err="1" smtClean="0"/>
                        <a:t>darüber</a:t>
                      </a:r>
                      <a:r>
                        <a:rPr lang="cs-CZ" sz="2600" dirty="0" smtClean="0"/>
                        <a:t>.</a:t>
                      </a:r>
                      <a:endParaRPr lang="cs-CZ" sz="2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600" dirty="0" err="1" smtClean="0"/>
                        <a:t>Ich</a:t>
                      </a:r>
                      <a:r>
                        <a:rPr lang="cs-CZ" sz="2600" dirty="0" smtClean="0"/>
                        <a:t> </a:t>
                      </a:r>
                      <a:r>
                        <a:rPr lang="cs-CZ" sz="2600" dirty="0" err="1" smtClean="0"/>
                        <a:t>spreche</a:t>
                      </a:r>
                      <a:r>
                        <a:rPr lang="cs-CZ" sz="2600" dirty="0" smtClean="0"/>
                        <a:t> </a:t>
                      </a:r>
                      <a:r>
                        <a:rPr lang="cs-CZ" sz="2600" dirty="0" err="1" smtClean="0"/>
                        <a:t>über</a:t>
                      </a:r>
                      <a:r>
                        <a:rPr lang="cs-CZ" sz="2600" dirty="0" smtClean="0"/>
                        <a:t> </a:t>
                      </a:r>
                      <a:r>
                        <a:rPr lang="cs-CZ" sz="2600" dirty="0" err="1" smtClean="0"/>
                        <a:t>sie</a:t>
                      </a:r>
                      <a:r>
                        <a:rPr lang="cs-CZ" sz="2600" dirty="0" smtClean="0"/>
                        <a:t>.</a:t>
                      </a:r>
                      <a:endParaRPr lang="cs-CZ" sz="2600" dirty="0"/>
                    </a:p>
                  </a:txBody>
                  <a:tcPr/>
                </a:tc>
              </a:tr>
              <a:tr h="477172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600" dirty="0" err="1" smtClean="0"/>
                        <a:t>Ich</a:t>
                      </a:r>
                      <a:r>
                        <a:rPr lang="cs-CZ" sz="2600" dirty="0" smtClean="0"/>
                        <a:t> </a:t>
                      </a:r>
                      <a:r>
                        <a:rPr lang="cs-CZ" sz="2600" dirty="0" err="1" smtClean="0"/>
                        <a:t>denke</a:t>
                      </a:r>
                      <a:r>
                        <a:rPr lang="cs-CZ" sz="2600" dirty="0" smtClean="0"/>
                        <a:t> </a:t>
                      </a:r>
                      <a:r>
                        <a:rPr lang="cs-CZ" sz="2600" dirty="0" err="1" smtClean="0"/>
                        <a:t>daran</a:t>
                      </a:r>
                      <a:r>
                        <a:rPr lang="cs-CZ" sz="2600" dirty="0" smtClean="0"/>
                        <a:t> </a:t>
                      </a:r>
                      <a:r>
                        <a:rPr lang="cs-CZ" sz="2600" dirty="0" err="1" smtClean="0"/>
                        <a:t>nicht</a:t>
                      </a:r>
                      <a:r>
                        <a:rPr lang="cs-CZ" sz="2600" dirty="0" smtClean="0"/>
                        <a:t>.</a:t>
                      </a:r>
                      <a:endParaRPr lang="cs-CZ" sz="2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600" dirty="0" err="1" smtClean="0"/>
                        <a:t>Ich</a:t>
                      </a:r>
                      <a:r>
                        <a:rPr lang="cs-CZ" sz="2600" dirty="0" smtClean="0"/>
                        <a:t> </a:t>
                      </a:r>
                      <a:r>
                        <a:rPr lang="cs-CZ" sz="2600" dirty="0" err="1" smtClean="0"/>
                        <a:t>denke</a:t>
                      </a:r>
                      <a:r>
                        <a:rPr lang="cs-CZ" sz="2600" dirty="0" smtClean="0"/>
                        <a:t> </a:t>
                      </a:r>
                      <a:r>
                        <a:rPr lang="cs-CZ" sz="2600" dirty="0" err="1" smtClean="0"/>
                        <a:t>an</a:t>
                      </a:r>
                      <a:r>
                        <a:rPr lang="cs-CZ" sz="2600" dirty="0" smtClean="0"/>
                        <a:t> </a:t>
                      </a:r>
                      <a:r>
                        <a:rPr lang="cs-CZ" sz="2600" dirty="0" err="1" smtClean="0"/>
                        <a:t>euch</a:t>
                      </a:r>
                      <a:r>
                        <a:rPr lang="cs-CZ" sz="2600" dirty="0" smtClean="0"/>
                        <a:t>.</a:t>
                      </a:r>
                      <a:endParaRPr lang="cs-CZ" sz="26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dirty="0" smtClean="0"/>
              <a:t>Cvičení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sz="2800" dirty="0" smtClean="0"/>
              <a:t>Učebnice </a:t>
            </a:r>
            <a:r>
              <a:rPr lang="cs-CZ" sz="2800" dirty="0" err="1" smtClean="0"/>
              <a:t>Sprechen</a:t>
            </a:r>
            <a:r>
              <a:rPr lang="cs-CZ" sz="2800" dirty="0" smtClean="0"/>
              <a:t> </a:t>
            </a:r>
            <a:r>
              <a:rPr lang="cs-CZ" sz="2800" dirty="0" err="1" smtClean="0"/>
              <a:t>Sie</a:t>
            </a:r>
            <a:r>
              <a:rPr lang="cs-CZ" sz="2800" dirty="0" smtClean="0"/>
              <a:t> </a:t>
            </a:r>
            <a:r>
              <a:rPr lang="cs-CZ" sz="2800" dirty="0" err="1" smtClean="0"/>
              <a:t>Deutsch</a:t>
            </a:r>
            <a:r>
              <a:rPr lang="cs-CZ" sz="2800" dirty="0" smtClean="0"/>
              <a:t> 1, str.159</a:t>
            </a:r>
            <a:br>
              <a:rPr lang="cs-CZ" sz="2800" dirty="0" smtClean="0"/>
            </a:br>
            <a:r>
              <a:rPr lang="cs-CZ" sz="2800" dirty="0" smtClean="0"/>
              <a:t>	str. 256, cv.10,11</a:t>
            </a:r>
          </a:p>
          <a:p>
            <a:pPr>
              <a:buNone/>
            </a:pPr>
            <a:r>
              <a:rPr lang="cs-CZ" sz="2800" dirty="0" smtClean="0"/>
              <a:t>		str.162 – 163, cv.9,10</a:t>
            </a:r>
          </a:p>
          <a:p>
            <a:pPr>
              <a:buNone/>
            </a:pPr>
            <a:r>
              <a:rPr lang="cs-CZ" sz="2800" dirty="0" smtClean="0"/>
              <a:t>Doplň zájmenné příslovce a odpověz	</a:t>
            </a:r>
          </a:p>
          <a:p>
            <a:pPr>
              <a:buNone/>
            </a:pPr>
            <a:r>
              <a:rPr lang="cs-CZ" sz="2800" dirty="0" smtClean="0"/>
              <a:t>………….. </a:t>
            </a:r>
            <a:r>
              <a:rPr lang="cs-CZ" sz="2800" dirty="0" err="1" smtClean="0"/>
              <a:t>interessierst</a:t>
            </a:r>
            <a:r>
              <a:rPr lang="cs-CZ" sz="2800" dirty="0" smtClean="0"/>
              <a:t> </a:t>
            </a:r>
            <a:r>
              <a:rPr lang="cs-CZ" sz="2800" dirty="0" err="1" smtClean="0"/>
              <a:t>du</a:t>
            </a:r>
            <a:r>
              <a:rPr lang="cs-CZ" sz="2800" dirty="0" smtClean="0"/>
              <a:t> </a:t>
            </a:r>
            <a:r>
              <a:rPr lang="cs-CZ" sz="2800" dirty="0" err="1" smtClean="0"/>
              <a:t>dich</a:t>
            </a:r>
            <a:r>
              <a:rPr lang="cs-CZ" sz="2800" dirty="0" smtClean="0"/>
              <a:t> </a:t>
            </a:r>
            <a:r>
              <a:rPr lang="cs-CZ" sz="2800" dirty="0" err="1" smtClean="0"/>
              <a:t>am</a:t>
            </a:r>
            <a:r>
              <a:rPr lang="cs-CZ" sz="2800" dirty="0" smtClean="0"/>
              <a:t> </a:t>
            </a:r>
            <a:r>
              <a:rPr lang="cs-CZ" sz="2800" dirty="0" err="1" smtClean="0"/>
              <a:t>meisten</a:t>
            </a:r>
            <a:r>
              <a:rPr lang="cs-CZ" sz="2800" dirty="0" smtClean="0"/>
              <a:t>?</a:t>
            </a:r>
          </a:p>
          <a:p>
            <a:pPr>
              <a:buNone/>
            </a:pPr>
            <a:r>
              <a:rPr lang="cs-CZ" sz="2800" dirty="0" smtClean="0"/>
              <a:t>………….. </a:t>
            </a:r>
            <a:r>
              <a:rPr lang="cs-CZ" sz="2800" dirty="0" err="1" smtClean="0"/>
              <a:t>denkst</a:t>
            </a:r>
            <a:r>
              <a:rPr lang="cs-CZ" sz="2800" dirty="0" smtClean="0"/>
              <a:t> </a:t>
            </a:r>
            <a:r>
              <a:rPr lang="cs-CZ" sz="2800" dirty="0" err="1" smtClean="0"/>
              <a:t>du</a:t>
            </a:r>
            <a:r>
              <a:rPr lang="cs-CZ" sz="2800" dirty="0" smtClean="0"/>
              <a:t> </a:t>
            </a:r>
            <a:r>
              <a:rPr lang="cs-CZ" sz="2800" dirty="0" err="1" smtClean="0"/>
              <a:t>gern</a:t>
            </a:r>
            <a:r>
              <a:rPr lang="cs-CZ" sz="2800" dirty="0" smtClean="0"/>
              <a:t>?</a:t>
            </a:r>
          </a:p>
          <a:p>
            <a:pPr>
              <a:buNone/>
            </a:pPr>
            <a:r>
              <a:rPr lang="cs-CZ" sz="2800" dirty="0" smtClean="0"/>
              <a:t>………….. </a:t>
            </a:r>
            <a:r>
              <a:rPr lang="cs-CZ" sz="2800" dirty="0" err="1" smtClean="0"/>
              <a:t>ärgerst</a:t>
            </a:r>
            <a:r>
              <a:rPr lang="cs-CZ" sz="2800" dirty="0" smtClean="0"/>
              <a:t> </a:t>
            </a:r>
            <a:r>
              <a:rPr lang="cs-CZ" sz="2800" dirty="0" err="1" smtClean="0"/>
              <a:t>du</a:t>
            </a:r>
            <a:r>
              <a:rPr lang="cs-CZ" sz="2800" dirty="0" smtClean="0"/>
              <a:t> </a:t>
            </a:r>
            <a:r>
              <a:rPr lang="cs-CZ" sz="2800" dirty="0" err="1" smtClean="0"/>
              <a:t>dich</a:t>
            </a:r>
            <a:r>
              <a:rPr lang="cs-CZ" sz="2800" dirty="0" smtClean="0"/>
              <a:t> </a:t>
            </a:r>
            <a:r>
              <a:rPr lang="cs-CZ" sz="2800" dirty="0" err="1" smtClean="0"/>
              <a:t>oft</a:t>
            </a:r>
            <a:r>
              <a:rPr lang="cs-CZ" sz="2800" dirty="0" smtClean="0"/>
              <a:t>?</a:t>
            </a:r>
          </a:p>
          <a:p>
            <a:pPr>
              <a:buNone/>
            </a:pPr>
            <a:r>
              <a:rPr lang="cs-CZ" sz="2800" dirty="0" smtClean="0"/>
              <a:t>………….. </a:t>
            </a:r>
            <a:r>
              <a:rPr lang="cs-CZ" sz="2800" dirty="0" err="1" smtClean="0"/>
              <a:t>freust</a:t>
            </a:r>
            <a:r>
              <a:rPr lang="cs-CZ" sz="2800" dirty="0" smtClean="0"/>
              <a:t> </a:t>
            </a:r>
            <a:r>
              <a:rPr lang="cs-CZ" sz="2800" dirty="0" err="1" smtClean="0"/>
              <a:t>du</a:t>
            </a:r>
            <a:r>
              <a:rPr lang="cs-CZ" sz="2800" dirty="0" smtClean="0"/>
              <a:t> </a:t>
            </a:r>
            <a:r>
              <a:rPr lang="cs-CZ" sz="2800" dirty="0" err="1" smtClean="0"/>
              <a:t>ich</a:t>
            </a:r>
            <a:r>
              <a:rPr lang="cs-CZ" sz="2800" dirty="0" smtClean="0"/>
              <a:t> </a:t>
            </a:r>
            <a:r>
              <a:rPr lang="cs-CZ" sz="2800" dirty="0" err="1" smtClean="0"/>
              <a:t>am</a:t>
            </a:r>
            <a:r>
              <a:rPr lang="cs-CZ" sz="2800" dirty="0" smtClean="0"/>
              <a:t> </a:t>
            </a:r>
            <a:r>
              <a:rPr lang="cs-CZ" sz="2800" dirty="0" err="1" smtClean="0"/>
              <a:t>meisten</a:t>
            </a:r>
            <a:r>
              <a:rPr lang="cs-CZ" sz="2800" dirty="0" smtClean="0"/>
              <a:t>?</a:t>
            </a:r>
          </a:p>
          <a:p>
            <a:pPr>
              <a:buNone/>
            </a:pPr>
            <a:r>
              <a:rPr lang="cs-CZ" sz="2800" dirty="0" smtClean="0"/>
              <a:t>………….. </a:t>
            </a:r>
            <a:r>
              <a:rPr lang="cs-CZ" sz="2800" dirty="0" err="1" smtClean="0"/>
              <a:t>sprichst</a:t>
            </a:r>
            <a:r>
              <a:rPr lang="cs-CZ" sz="2800" dirty="0" smtClean="0"/>
              <a:t> </a:t>
            </a:r>
            <a:r>
              <a:rPr lang="cs-CZ" sz="2800" dirty="0" err="1" smtClean="0"/>
              <a:t>du</a:t>
            </a:r>
            <a:r>
              <a:rPr lang="cs-CZ" sz="2800" dirty="0" smtClean="0"/>
              <a:t> </a:t>
            </a:r>
            <a:r>
              <a:rPr lang="cs-CZ" sz="2800" dirty="0" err="1" smtClean="0"/>
              <a:t>mit</a:t>
            </a:r>
            <a:r>
              <a:rPr lang="cs-CZ" sz="2800" dirty="0" smtClean="0"/>
              <a:t> </a:t>
            </a:r>
            <a:r>
              <a:rPr lang="cs-CZ" sz="2800" dirty="0" err="1" smtClean="0"/>
              <a:t>deinen</a:t>
            </a:r>
            <a:r>
              <a:rPr lang="cs-CZ" sz="2800" dirty="0" smtClean="0"/>
              <a:t> </a:t>
            </a:r>
            <a:r>
              <a:rPr lang="cs-CZ" sz="2800" dirty="0" err="1" smtClean="0"/>
              <a:t>Freunden</a:t>
            </a:r>
            <a:r>
              <a:rPr lang="cs-CZ" sz="2800" dirty="0" smtClean="0"/>
              <a:t>?</a:t>
            </a:r>
          </a:p>
          <a:p>
            <a:pPr>
              <a:buNone/>
            </a:pPr>
            <a:r>
              <a:rPr lang="cs-CZ" sz="2800" dirty="0" smtClean="0"/>
              <a:t>………….. </a:t>
            </a:r>
            <a:r>
              <a:rPr lang="cs-CZ" sz="2800" dirty="0" err="1" smtClean="0"/>
              <a:t>kümmerst</a:t>
            </a:r>
            <a:r>
              <a:rPr lang="cs-CZ" sz="2800" dirty="0" smtClean="0"/>
              <a:t> </a:t>
            </a:r>
            <a:r>
              <a:rPr lang="cs-CZ" sz="2800" dirty="0" err="1" smtClean="0"/>
              <a:t>du</a:t>
            </a:r>
            <a:r>
              <a:rPr lang="cs-CZ" sz="2800" dirty="0" smtClean="0"/>
              <a:t> </a:t>
            </a:r>
            <a:r>
              <a:rPr lang="cs-CZ" sz="2800" dirty="0" err="1" smtClean="0"/>
              <a:t>dich</a:t>
            </a:r>
            <a:r>
              <a:rPr lang="cs-CZ" sz="2800" dirty="0" smtClean="0"/>
              <a:t>?</a:t>
            </a:r>
          </a:p>
          <a:p>
            <a:pPr>
              <a:buNone/>
            </a:pPr>
            <a:r>
              <a:rPr lang="cs-CZ" sz="2800" dirty="0" smtClean="0"/>
              <a:t>………….. </a:t>
            </a:r>
            <a:r>
              <a:rPr lang="cs-CZ" sz="2800" dirty="0" err="1" smtClean="0"/>
              <a:t>hilfst</a:t>
            </a:r>
            <a:r>
              <a:rPr lang="cs-CZ" sz="2800" dirty="0" smtClean="0"/>
              <a:t> </a:t>
            </a:r>
            <a:r>
              <a:rPr lang="cs-CZ" sz="2800" dirty="0" err="1" smtClean="0"/>
              <a:t>du</a:t>
            </a:r>
            <a:r>
              <a:rPr lang="cs-CZ" sz="2800" dirty="0" smtClean="0"/>
              <a:t> </a:t>
            </a:r>
            <a:r>
              <a:rPr lang="cs-CZ" sz="2800" dirty="0" err="1" smtClean="0"/>
              <a:t>zu</a:t>
            </a:r>
            <a:r>
              <a:rPr lang="cs-CZ" sz="2800" dirty="0" smtClean="0"/>
              <a:t> </a:t>
            </a:r>
            <a:r>
              <a:rPr lang="cs-CZ" sz="2800" dirty="0" err="1" smtClean="0"/>
              <a:t>Hause</a:t>
            </a:r>
            <a:r>
              <a:rPr lang="cs-CZ" sz="2800" dirty="0" smtClean="0"/>
              <a:t>?</a:t>
            </a:r>
            <a:endParaRPr lang="cs-CZ" sz="2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dirty="0" smtClean="0"/>
              <a:t>Řešení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57298"/>
            <a:ext cx="8229600" cy="4768865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b="1" dirty="0" err="1" smtClean="0"/>
              <a:t>Wofür</a:t>
            </a:r>
            <a:r>
              <a:rPr lang="cs-CZ" sz="2800" dirty="0" smtClean="0"/>
              <a:t> </a:t>
            </a:r>
            <a:r>
              <a:rPr lang="cs-CZ" sz="2800" dirty="0" err="1" smtClean="0"/>
              <a:t>interessierst</a:t>
            </a:r>
            <a:r>
              <a:rPr lang="cs-CZ" sz="2800" dirty="0" smtClean="0"/>
              <a:t> </a:t>
            </a:r>
            <a:r>
              <a:rPr lang="cs-CZ" sz="2800" dirty="0" err="1" smtClean="0"/>
              <a:t>du</a:t>
            </a:r>
            <a:r>
              <a:rPr lang="cs-CZ" sz="2800" dirty="0" smtClean="0"/>
              <a:t> </a:t>
            </a:r>
            <a:r>
              <a:rPr lang="cs-CZ" sz="2800" dirty="0" err="1" smtClean="0"/>
              <a:t>dich</a:t>
            </a:r>
            <a:r>
              <a:rPr lang="cs-CZ" sz="2800" dirty="0" smtClean="0"/>
              <a:t> </a:t>
            </a:r>
            <a:r>
              <a:rPr lang="cs-CZ" sz="2800" dirty="0" err="1" smtClean="0"/>
              <a:t>am</a:t>
            </a:r>
            <a:r>
              <a:rPr lang="cs-CZ" sz="2800" dirty="0" smtClean="0"/>
              <a:t> </a:t>
            </a:r>
            <a:r>
              <a:rPr lang="cs-CZ" sz="2800" dirty="0" err="1" smtClean="0"/>
              <a:t>meisten</a:t>
            </a:r>
            <a:r>
              <a:rPr lang="cs-CZ" sz="2800" dirty="0" smtClean="0"/>
              <a:t>?</a:t>
            </a:r>
          </a:p>
          <a:p>
            <a:pPr>
              <a:buNone/>
            </a:pPr>
            <a:r>
              <a:rPr lang="cs-CZ" sz="2800" b="1" dirty="0" err="1" smtClean="0"/>
              <a:t>Woran</a:t>
            </a:r>
            <a:r>
              <a:rPr lang="cs-CZ" sz="2800" dirty="0" smtClean="0"/>
              <a:t> </a:t>
            </a:r>
            <a:r>
              <a:rPr lang="cs-CZ" sz="2800" dirty="0" err="1" smtClean="0"/>
              <a:t>denkst</a:t>
            </a:r>
            <a:r>
              <a:rPr lang="cs-CZ" sz="2800" dirty="0" smtClean="0"/>
              <a:t> </a:t>
            </a:r>
            <a:r>
              <a:rPr lang="cs-CZ" sz="2800" dirty="0" err="1" smtClean="0"/>
              <a:t>du</a:t>
            </a:r>
            <a:r>
              <a:rPr lang="cs-CZ" sz="2800" dirty="0" smtClean="0"/>
              <a:t> </a:t>
            </a:r>
            <a:r>
              <a:rPr lang="cs-CZ" sz="2800" dirty="0" err="1" smtClean="0"/>
              <a:t>gern</a:t>
            </a:r>
            <a:r>
              <a:rPr lang="cs-CZ" sz="2800" dirty="0" smtClean="0"/>
              <a:t>?</a:t>
            </a:r>
          </a:p>
          <a:p>
            <a:pPr>
              <a:buNone/>
            </a:pPr>
            <a:r>
              <a:rPr lang="cs-CZ" sz="2800" b="1" dirty="0" err="1" smtClean="0"/>
              <a:t>Worüber</a:t>
            </a:r>
            <a:r>
              <a:rPr lang="cs-CZ" sz="2800" dirty="0" smtClean="0"/>
              <a:t> </a:t>
            </a:r>
            <a:r>
              <a:rPr lang="cs-CZ" sz="2800" dirty="0" err="1" smtClean="0"/>
              <a:t>ärgerst</a:t>
            </a:r>
            <a:r>
              <a:rPr lang="cs-CZ" sz="2800" dirty="0" smtClean="0"/>
              <a:t> </a:t>
            </a:r>
            <a:r>
              <a:rPr lang="cs-CZ" sz="2800" dirty="0" err="1" smtClean="0"/>
              <a:t>du</a:t>
            </a:r>
            <a:r>
              <a:rPr lang="cs-CZ" sz="2800" dirty="0" smtClean="0"/>
              <a:t> </a:t>
            </a:r>
            <a:r>
              <a:rPr lang="cs-CZ" sz="2800" dirty="0" err="1" smtClean="0"/>
              <a:t>dich</a:t>
            </a:r>
            <a:r>
              <a:rPr lang="cs-CZ" sz="2800" dirty="0" smtClean="0"/>
              <a:t> </a:t>
            </a:r>
            <a:r>
              <a:rPr lang="cs-CZ" sz="2800" dirty="0" err="1" smtClean="0"/>
              <a:t>oft</a:t>
            </a:r>
            <a:r>
              <a:rPr lang="cs-CZ" sz="2800" dirty="0" smtClean="0"/>
              <a:t>?</a:t>
            </a:r>
          </a:p>
          <a:p>
            <a:pPr>
              <a:buNone/>
            </a:pPr>
            <a:r>
              <a:rPr lang="cs-CZ" sz="2800" b="1" dirty="0" err="1" smtClean="0"/>
              <a:t>Worauf</a:t>
            </a:r>
            <a:r>
              <a:rPr lang="cs-CZ" sz="2800" dirty="0" smtClean="0"/>
              <a:t> </a:t>
            </a:r>
            <a:r>
              <a:rPr lang="cs-CZ" sz="2800" dirty="0" err="1" smtClean="0"/>
              <a:t>freust</a:t>
            </a:r>
            <a:r>
              <a:rPr lang="cs-CZ" sz="2800" dirty="0" smtClean="0"/>
              <a:t> </a:t>
            </a:r>
            <a:r>
              <a:rPr lang="cs-CZ" sz="2800" dirty="0" err="1" smtClean="0"/>
              <a:t>du</a:t>
            </a:r>
            <a:r>
              <a:rPr lang="cs-CZ" sz="2800" dirty="0" smtClean="0"/>
              <a:t> </a:t>
            </a:r>
            <a:r>
              <a:rPr lang="cs-CZ" sz="2800" dirty="0" err="1" smtClean="0"/>
              <a:t>dich</a:t>
            </a:r>
            <a:r>
              <a:rPr lang="cs-CZ" sz="2800" dirty="0" smtClean="0"/>
              <a:t> </a:t>
            </a:r>
            <a:r>
              <a:rPr lang="cs-CZ" sz="2800" dirty="0" err="1" smtClean="0"/>
              <a:t>am</a:t>
            </a:r>
            <a:r>
              <a:rPr lang="cs-CZ" sz="2800" dirty="0" smtClean="0"/>
              <a:t> </a:t>
            </a:r>
            <a:r>
              <a:rPr lang="cs-CZ" sz="2800" dirty="0" err="1" smtClean="0"/>
              <a:t>meisten</a:t>
            </a:r>
            <a:r>
              <a:rPr lang="cs-CZ" sz="2800" dirty="0" smtClean="0"/>
              <a:t>?</a:t>
            </a:r>
          </a:p>
          <a:p>
            <a:pPr>
              <a:buNone/>
            </a:pPr>
            <a:r>
              <a:rPr lang="cs-CZ" sz="2800" b="1" dirty="0" err="1" smtClean="0"/>
              <a:t>Worüber</a:t>
            </a:r>
            <a:r>
              <a:rPr lang="cs-CZ" sz="2800" b="1" dirty="0" smtClean="0"/>
              <a:t>/</a:t>
            </a:r>
            <a:r>
              <a:rPr lang="cs-CZ" sz="2800" b="1" dirty="0" err="1" smtClean="0"/>
              <a:t>wovon</a:t>
            </a:r>
            <a:r>
              <a:rPr lang="cs-CZ" sz="2800" dirty="0" smtClean="0"/>
              <a:t> </a:t>
            </a:r>
            <a:r>
              <a:rPr lang="cs-CZ" sz="2800" dirty="0" err="1" smtClean="0"/>
              <a:t>sprichst</a:t>
            </a:r>
            <a:r>
              <a:rPr lang="cs-CZ" sz="2800" dirty="0" smtClean="0"/>
              <a:t> </a:t>
            </a:r>
            <a:r>
              <a:rPr lang="cs-CZ" sz="2800" dirty="0" err="1" smtClean="0"/>
              <a:t>du</a:t>
            </a:r>
            <a:r>
              <a:rPr lang="cs-CZ" sz="2800" dirty="0" smtClean="0"/>
              <a:t> </a:t>
            </a:r>
            <a:r>
              <a:rPr lang="cs-CZ" sz="2800" dirty="0" err="1" smtClean="0"/>
              <a:t>mit</a:t>
            </a:r>
            <a:r>
              <a:rPr lang="cs-CZ" sz="2800" dirty="0" smtClean="0"/>
              <a:t> </a:t>
            </a:r>
            <a:r>
              <a:rPr lang="cs-CZ" sz="2800" dirty="0" err="1" smtClean="0"/>
              <a:t>deinen</a:t>
            </a:r>
            <a:r>
              <a:rPr lang="cs-CZ" sz="2800" dirty="0" smtClean="0"/>
              <a:t> </a:t>
            </a:r>
            <a:r>
              <a:rPr lang="cs-CZ" sz="2800" dirty="0" err="1" smtClean="0"/>
              <a:t>Freunden</a:t>
            </a:r>
            <a:r>
              <a:rPr lang="cs-CZ" sz="2800" dirty="0" smtClean="0"/>
              <a:t>?</a:t>
            </a:r>
          </a:p>
          <a:p>
            <a:pPr>
              <a:buNone/>
            </a:pPr>
            <a:r>
              <a:rPr lang="cs-CZ" sz="2800" b="1" dirty="0" err="1" smtClean="0"/>
              <a:t>Worum</a:t>
            </a:r>
            <a:r>
              <a:rPr lang="cs-CZ" sz="2800" b="1" dirty="0" smtClean="0"/>
              <a:t> </a:t>
            </a:r>
            <a:r>
              <a:rPr lang="cs-CZ" sz="2800" dirty="0" err="1" smtClean="0"/>
              <a:t>kümmerst</a:t>
            </a:r>
            <a:r>
              <a:rPr lang="cs-CZ" sz="2800" dirty="0" smtClean="0"/>
              <a:t> </a:t>
            </a:r>
            <a:r>
              <a:rPr lang="cs-CZ" sz="2800" dirty="0" err="1" smtClean="0"/>
              <a:t>du</a:t>
            </a:r>
            <a:r>
              <a:rPr lang="cs-CZ" sz="2800" dirty="0" smtClean="0"/>
              <a:t> </a:t>
            </a:r>
            <a:r>
              <a:rPr lang="cs-CZ" sz="2800" dirty="0" err="1" smtClean="0"/>
              <a:t>dich</a:t>
            </a:r>
            <a:r>
              <a:rPr lang="cs-CZ" sz="2800" dirty="0" smtClean="0"/>
              <a:t>?</a:t>
            </a:r>
          </a:p>
          <a:p>
            <a:pPr>
              <a:buNone/>
            </a:pPr>
            <a:r>
              <a:rPr lang="cs-CZ" sz="2800" b="1" dirty="0" err="1" smtClean="0"/>
              <a:t>Wobei</a:t>
            </a:r>
            <a:r>
              <a:rPr lang="cs-CZ" sz="2800" dirty="0" smtClean="0"/>
              <a:t> </a:t>
            </a:r>
            <a:r>
              <a:rPr lang="cs-CZ" sz="2800" dirty="0" err="1" smtClean="0"/>
              <a:t>hilfst</a:t>
            </a:r>
            <a:r>
              <a:rPr lang="cs-CZ" sz="2800" dirty="0" smtClean="0"/>
              <a:t> </a:t>
            </a:r>
            <a:r>
              <a:rPr lang="cs-CZ" sz="2800" dirty="0" err="1" smtClean="0"/>
              <a:t>du</a:t>
            </a:r>
            <a:r>
              <a:rPr lang="cs-CZ" sz="2800" dirty="0" smtClean="0"/>
              <a:t> </a:t>
            </a:r>
            <a:r>
              <a:rPr lang="cs-CZ" sz="2800" dirty="0" err="1" smtClean="0"/>
              <a:t>zu</a:t>
            </a:r>
            <a:r>
              <a:rPr lang="cs-CZ" sz="2800" dirty="0" smtClean="0"/>
              <a:t> </a:t>
            </a:r>
            <a:r>
              <a:rPr lang="cs-CZ" sz="2800" dirty="0" err="1" smtClean="0"/>
              <a:t>Hause</a:t>
            </a:r>
            <a:r>
              <a:rPr lang="cs-CZ" sz="2800" dirty="0" smtClean="0"/>
              <a:t>?</a:t>
            </a:r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endParaRPr lang="cs-CZ" sz="2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85794"/>
            <a:ext cx="8229600" cy="5340369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2800" dirty="0" smtClean="0"/>
              <a:t>Přelož</a:t>
            </a:r>
          </a:p>
          <a:p>
            <a:pPr>
              <a:buNone/>
            </a:pPr>
            <a:r>
              <a:rPr lang="cs-CZ" sz="2800" dirty="0" smtClean="0"/>
              <a:t>Na co se tě ptal?</a:t>
            </a:r>
          </a:p>
          <a:p>
            <a:pPr>
              <a:buNone/>
            </a:pPr>
            <a:r>
              <a:rPr lang="cs-CZ" sz="2800" dirty="0" smtClean="0"/>
              <a:t>Na koho si pořád stěžuje?</a:t>
            </a:r>
          </a:p>
          <a:p>
            <a:pPr>
              <a:buNone/>
            </a:pPr>
            <a:r>
              <a:rPr lang="cs-CZ" sz="2800" dirty="0" smtClean="0"/>
              <a:t>O tom jsme se nebavili.</a:t>
            </a:r>
          </a:p>
          <a:p>
            <a:pPr>
              <a:buNone/>
            </a:pPr>
            <a:r>
              <a:rPr lang="cs-CZ" sz="2800" dirty="0" smtClean="0"/>
              <a:t>Kvůli čemu se tak rozčiluješ(zlobíš)?</a:t>
            </a:r>
          </a:p>
          <a:p>
            <a:pPr>
              <a:buNone/>
            </a:pPr>
            <a:r>
              <a:rPr lang="cs-CZ" sz="2800" dirty="0" smtClean="0"/>
              <a:t>Záleží na tobě.</a:t>
            </a:r>
          </a:p>
          <a:p>
            <a:pPr>
              <a:buNone/>
            </a:pPr>
            <a:r>
              <a:rPr lang="cs-CZ" sz="2800" dirty="0" smtClean="0"/>
              <a:t>Už jsi o tom četl?</a:t>
            </a:r>
          </a:p>
          <a:p>
            <a:pPr>
              <a:buNone/>
            </a:pPr>
            <a:r>
              <a:rPr lang="cs-CZ" sz="2800" dirty="0" smtClean="0"/>
              <a:t>Nevzpomínám si na to.</a:t>
            </a:r>
          </a:p>
          <a:p>
            <a:pPr>
              <a:buNone/>
            </a:pPr>
            <a:r>
              <a:rPr lang="cs-CZ" sz="2800" dirty="0" smtClean="0"/>
              <a:t>Zapomněli jsme na to.</a:t>
            </a:r>
          </a:p>
          <a:p>
            <a:pPr>
              <a:buNone/>
            </a:pPr>
            <a:r>
              <a:rPr lang="cs-CZ" sz="2800" dirty="0" smtClean="0"/>
              <a:t>O co tady jde?</a:t>
            </a:r>
          </a:p>
          <a:p>
            <a:pPr>
              <a:buNone/>
            </a:pPr>
            <a:r>
              <a:rPr lang="cs-CZ" sz="2800" dirty="0" smtClean="0"/>
              <a:t>Na koho tady čekáš?</a:t>
            </a:r>
            <a:endParaRPr lang="cs-CZ" sz="2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Řešení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71546"/>
            <a:ext cx="8229600" cy="505461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dirty="0" err="1" smtClean="0"/>
              <a:t>Wonach</a:t>
            </a:r>
            <a:r>
              <a:rPr lang="cs-CZ" sz="2800" dirty="0" smtClean="0"/>
              <a:t> </a:t>
            </a:r>
            <a:r>
              <a:rPr lang="cs-CZ" sz="2800" dirty="0" err="1" smtClean="0"/>
              <a:t>hat</a:t>
            </a:r>
            <a:r>
              <a:rPr lang="cs-CZ" sz="2800" dirty="0" smtClean="0"/>
              <a:t> </a:t>
            </a:r>
            <a:r>
              <a:rPr lang="cs-CZ" sz="2800" dirty="0" err="1" smtClean="0"/>
              <a:t>er</a:t>
            </a:r>
            <a:r>
              <a:rPr lang="cs-CZ" sz="2800" dirty="0" smtClean="0"/>
              <a:t> </a:t>
            </a:r>
            <a:r>
              <a:rPr lang="cs-CZ" sz="2800" dirty="0" err="1" smtClean="0"/>
              <a:t>dich</a:t>
            </a:r>
            <a:r>
              <a:rPr lang="cs-CZ" sz="2800" dirty="0" smtClean="0"/>
              <a:t> </a:t>
            </a:r>
            <a:r>
              <a:rPr lang="cs-CZ" sz="2800" dirty="0" err="1" smtClean="0"/>
              <a:t>gefragt</a:t>
            </a:r>
            <a:r>
              <a:rPr lang="cs-CZ" sz="2800" dirty="0" smtClean="0"/>
              <a:t>?</a:t>
            </a:r>
          </a:p>
          <a:p>
            <a:pPr>
              <a:buNone/>
            </a:pPr>
            <a:r>
              <a:rPr lang="cs-CZ" sz="2800" dirty="0" err="1" smtClean="0"/>
              <a:t>Über</a:t>
            </a:r>
            <a:r>
              <a:rPr lang="cs-CZ" sz="2800" dirty="0" smtClean="0"/>
              <a:t> </a:t>
            </a:r>
            <a:r>
              <a:rPr lang="cs-CZ" sz="2800" dirty="0" err="1" smtClean="0"/>
              <a:t>wen</a:t>
            </a:r>
            <a:r>
              <a:rPr lang="cs-CZ" sz="2800" dirty="0" smtClean="0"/>
              <a:t> </a:t>
            </a:r>
            <a:r>
              <a:rPr lang="cs-CZ" sz="2800" dirty="0" err="1" smtClean="0"/>
              <a:t>beschwerst</a:t>
            </a:r>
            <a:r>
              <a:rPr lang="cs-CZ" sz="2800" dirty="0" smtClean="0"/>
              <a:t> </a:t>
            </a:r>
            <a:r>
              <a:rPr lang="cs-CZ" sz="2800" dirty="0" err="1" smtClean="0"/>
              <a:t>du</a:t>
            </a:r>
            <a:r>
              <a:rPr lang="cs-CZ" sz="2800" dirty="0" smtClean="0"/>
              <a:t> </a:t>
            </a:r>
            <a:r>
              <a:rPr lang="cs-CZ" sz="2800" dirty="0" err="1" smtClean="0"/>
              <a:t>dich</a:t>
            </a:r>
            <a:r>
              <a:rPr lang="cs-CZ" sz="2800" dirty="0" smtClean="0"/>
              <a:t> </a:t>
            </a:r>
            <a:r>
              <a:rPr lang="cs-CZ" sz="2800" dirty="0" err="1" smtClean="0"/>
              <a:t>immer</a:t>
            </a:r>
            <a:r>
              <a:rPr lang="cs-CZ" sz="2800" dirty="0" smtClean="0"/>
              <a:t>?</a:t>
            </a:r>
          </a:p>
          <a:p>
            <a:pPr>
              <a:buNone/>
            </a:pPr>
            <a:r>
              <a:rPr lang="cs-CZ" sz="2800" dirty="0" err="1" smtClean="0"/>
              <a:t>Darüber</a:t>
            </a:r>
            <a:r>
              <a:rPr lang="cs-CZ" sz="2800" dirty="0" smtClean="0"/>
              <a:t> </a:t>
            </a:r>
            <a:r>
              <a:rPr lang="cs-CZ" sz="2800" dirty="0" err="1" smtClean="0"/>
              <a:t>haben</a:t>
            </a:r>
            <a:r>
              <a:rPr lang="cs-CZ" sz="2800" dirty="0" smtClean="0"/>
              <a:t> </a:t>
            </a:r>
            <a:r>
              <a:rPr lang="cs-CZ" sz="2800" dirty="0" err="1" smtClean="0"/>
              <a:t>wir</a:t>
            </a:r>
            <a:r>
              <a:rPr lang="cs-CZ" sz="2800" dirty="0" smtClean="0"/>
              <a:t> </a:t>
            </a:r>
            <a:r>
              <a:rPr lang="cs-CZ" sz="2800" dirty="0" err="1" smtClean="0"/>
              <a:t>uns</a:t>
            </a:r>
            <a:r>
              <a:rPr lang="cs-CZ" sz="2800" dirty="0" smtClean="0"/>
              <a:t> </a:t>
            </a:r>
            <a:r>
              <a:rPr lang="cs-CZ" sz="2800" dirty="0" err="1" smtClean="0"/>
              <a:t>nicht</a:t>
            </a:r>
            <a:r>
              <a:rPr lang="cs-CZ" sz="2800" dirty="0" smtClean="0"/>
              <a:t> </a:t>
            </a:r>
            <a:r>
              <a:rPr lang="cs-CZ" sz="2800" dirty="0" err="1" smtClean="0"/>
              <a:t>unterhalten</a:t>
            </a:r>
            <a:r>
              <a:rPr lang="cs-CZ" sz="2800" dirty="0" smtClean="0"/>
              <a:t>.</a:t>
            </a:r>
          </a:p>
          <a:p>
            <a:pPr>
              <a:buNone/>
            </a:pPr>
            <a:r>
              <a:rPr lang="cs-CZ" sz="2800" dirty="0" err="1" smtClean="0"/>
              <a:t>Worüber</a:t>
            </a:r>
            <a:r>
              <a:rPr lang="cs-CZ" sz="2800" dirty="0" smtClean="0"/>
              <a:t> </a:t>
            </a:r>
            <a:r>
              <a:rPr lang="cs-CZ" sz="2800" dirty="0" err="1" smtClean="0"/>
              <a:t>ärgerst</a:t>
            </a:r>
            <a:r>
              <a:rPr lang="cs-CZ" sz="2800" dirty="0" smtClean="0"/>
              <a:t> </a:t>
            </a:r>
            <a:r>
              <a:rPr lang="cs-CZ" sz="2800" dirty="0" err="1" smtClean="0"/>
              <a:t>du</a:t>
            </a:r>
            <a:r>
              <a:rPr lang="cs-CZ" sz="2800" dirty="0" smtClean="0"/>
              <a:t> </a:t>
            </a:r>
            <a:r>
              <a:rPr lang="cs-CZ" sz="2800" dirty="0" err="1" smtClean="0"/>
              <a:t>dich</a:t>
            </a:r>
            <a:r>
              <a:rPr lang="cs-CZ" sz="2800" dirty="0" smtClean="0"/>
              <a:t> </a:t>
            </a:r>
            <a:r>
              <a:rPr lang="cs-CZ" sz="2800" dirty="0" err="1" smtClean="0"/>
              <a:t>so</a:t>
            </a:r>
            <a:r>
              <a:rPr lang="cs-CZ" sz="2800" dirty="0" smtClean="0"/>
              <a:t>?</a:t>
            </a:r>
          </a:p>
          <a:p>
            <a:pPr>
              <a:buNone/>
            </a:pPr>
            <a:r>
              <a:rPr lang="cs-CZ" sz="2800" dirty="0" smtClean="0"/>
              <a:t>Es </a:t>
            </a:r>
            <a:r>
              <a:rPr lang="cs-CZ" sz="2800" dirty="0" err="1" smtClean="0"/>
              <a:t>hängt</a:t>
            </a:r>
            <a:r>
              <a:rPr lang="cs-CZ" sz="2800" dirty="0" smtClean="0"/>
              <a:t> </a:t>
            </a:r>
            <a:r>
              <a:rPr lang="cs-CZ" sz="2800" dirty="0" err="1" smtClean="0"/>
              <a:t>von</a:t>
            </a:r>
            <a:r>
              <a:rPr lang="cs-CZ" sz="2800" dirty="0" smtClean="0"/>
              <a:t> </a:t>
            </a:r>
            <a:r>
              <a:rPr lang="cs-CZ" sz="2800" dirty="0" err="1" smtClean="0"/>
              <a:t>dir</a:t>
            </a:r>
            <a:r>
              <a:rPr lang="cs-CZ" sz="2800" dirty="0" smtClean="0"/>
              <a:t> ab.</a:t>
            </a:r>
          </a:p>
          <a:p>
            <a:pPr>
              <a:buNone/>
            </a:pPr>
            <a:r>
              <a:rPr lang="cs-CZ" sz="2800" dirty="0" err="1" smtClean="0"/>
              <a:t>Hast</a:t>
            </a:r>
            <a:r>
              <a:rPr lang="cs-CZ" sz="2800" dirty="0" smtClean="0"/>
              <a:t> </a:t>
            </a:r>
            <a:r>
              <a:rPr lang="cs-CZ" sz="2800" dirty="0" err="1" smtClean="0"/>
              <a:t>du</a:t>
            </a:r>
            <a:r>
              <a:rPr lang="cs-CZ" sz="2800" dirty="0" smtClean="0"/>
              <a:t> </a:t>
            </a:r>
            <a:r>
              <a:rPr lang="cs-CZ" sz="2800" dirty="0" err="1" smtClean="0"/>
              <a:t>darüber</a:t>
            </a:r>
            <a:r>
              <a:rPr lang="cs-CZ" sz="2800" dirty="0" smtClean="0"/>
              <a:t>/</a:t>
            </a:r>
            <a:r>
              <a:rPr lang="cs-CZ" sz="2800" dirty="0" err="1" smtClean="0"/>
              <a:t>davon</a:t>
            </a:r>
            <a:r>
              <a:rPr lang="cs-CZ" sz="2800" dirty="0" smtClean="0"/>
              <a:t> </a:t>
            </a:r>
            <a:r>
              <a:rPr lang="cs-CZ" sz="2800" dirty="0" err="1" smtClean="0"/>
              <a:t>schon</a:t>
            </a:r>
            <a:r>
              <a:rPr lang="cs-CZ" sz="2800" dirty="0" smtClean="0"/>
              <a:t> </a:t>
            </a:r>
            <a:r>
              <a:rPr lang="cs-CZ" sz="2800" dirty="0" err="1" smtClean="0"/>
              <a:t>gelesen</a:t>
            </a:r>
            <a:r>
              <a:rPr lang="cs-CZ" sz="2800" dirty="0" smtClean="0"/>
              <a:t>?</a:t>
            </a:r>
          </a:p>
          <a:p>
            <a:pPr>
              <a:buNone/>
            </a:pPr>
            <a:r>
              <a:rPr lang="cs-CZ" sz="2800" dirty="0" err="1" smtClean="0"/>
              <a:t>Ich</a:t>
            </a:r>
            <a:r>
              <a:rPr lang="cs-CZ" sz="2800" dirty="0" smtClean="0"/>
              <a:t> </a:t>
            </a:r>
            <a:r>
              <a:rPr lang="cs-CZ" sz="2800" dirty="0" err="1" smtClean="0"/>
              <a:t>erinnere</a:t>
            </a:r>
            <a:r>
              <a:rPr lang="cs-CZ" sz="2800" dirty="0" smtClean="0"/>
              <a:t> </a:t>
            </a:r>
            <a:r>
              <a:rPr lang="cs-CZ" sz="2800" dirty="0" err="1" smtClean="0"/>
              <a:t>mich</a:t>
            </a:r>
            <a:r>
              <a:rPr lang="cs-CZ" sz="2800" dirty="0" smtClean="0"/>
              <a:t> </a:t>
            </a:r>
            <a:r>
              <a:rPr lang="cs-CZ" sz="2800" dirty="0" err="1" smtClean="0"/>
              <a:t>daran</a:t>
            </a:r>
            <a:r>
              <a:rPr lang="cs-CZ" sz="2800" dirty="0" smtClean="0"/>
              <a:t> </a:t>
            </a:r>
            <a:r>
              <a:rPr lang="cs-CZ" sz="2800" dirty="0" err="1" smtClean="0"/>
              <a:t>nicht</a:t>
            </a:r>
            <a:r>
              <a:rPr lang="cs-CZ" sz="2800" dirty="0" smtClean="0"/>
              <a:t>.</a:t>
            </a:r>
          </a:p>
          <a:p>
            <a:pPr>
              <a:buNone/>
            </a:pPr>
            <a:r>
              <a:rPr lang="cs-CZ" sz="2800" dirty="0" err="1" smtClean="0"/>
              <a:t>Worum</a:t>
            </a:r>
            <a:r>
              <a:rPr lang="cs-CZ" sz="2800" dirty="0" smtClean="0"/>
              <a:t> </a:t>
            </a:r>
            <a:r>
              <a:rPr lang="cs-CZ" sz="2800" dirty="0" err="1" smtClean="0"/>
              <a:t>geht</a:t>
            </a:r>
            <a:r>
              <a:rPr lang="cs-CZ" sz="2800" dirty="0" smtClean="0"/>
              <a:t> es </a:t>
            </a:r>
            <a:r>
              <a:rPr lang="cs-CZ" sz="2800" dirty="0" err="1" smtClean="0"/>
              <a:t>hier</a:t>
            </a:r>
            <a:r>
              <a:rPr lang="cs-CZ" sz="2800" dirty="0" smtClean="0"/>
              <a:t>?</a:t>
            </a:r>
          </a:p>
          <a:p>
            <a:pPr>
              <a:buNone/>
            </a:pPr>
            <a:r>
              <a:rPr lang="cs-CZ" sz="2800" dirty="0" err="1" smtClean="0"/>
              <a:t>Auf</a:t>
            </a:r>
            <a:r>
              <a:rPr lang="cs-CZ" sz="2800" dirty="0" smtClean="0"/>
              <a:t> </a:t>
            </a:r>
            <a:r>
              <a:rPr lang="cs-CZ" sz="2800" dirty="0" err="1" smtClean="0"/>
              <a:t>wen</a:t>
            </a:r>
            <a:r>
              <a:rPr lang="cs-CZ" sz="2800" dirty="0" smtClean="0"/>
              <a:t> </a:t>
            </a:r>
            <a:r>
              <a:rPr lang="cs-CZ" sz="2800" dirty="0" err="1" smtClean="0"/>
              <a:t>wartest</a:t>
            </a:r>
            <a:r>
              <a:rPr lang="cs-CZ" sz="2800" dirty="0" smtClean="0"/>
              <a:t> </a:t>
            </a:r>
            <a:r>
              <a:rPr lang="cs-CZ" sz="2800" dirty="0" err="1" smtClean="0"/>
              <a:t>du</a:t>
            </a:r>
            <a:r>
              <a:rPr lang="cs-CZ" sz="2800" dirty="0" smtClean="0"/>
              <a:t> </a:t>
            </a:r>
            <a:r>
              <a:rPr lang="cs-CZ" sz="2800" dirty="0" err="1" smtClean="0"/>
              <a:t>hier</a:t>
            </a:r>
            <a:r>
              <a:rPr lang="cs-CZ" sz="2800" dirty="0" smtClean="0"/>
              <a:t>?</a:t>
            </a:r>
            <a:endParaRPr lang="cs-CZ" sz="2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dirty="0" smtClean="0"/>
              <a:t>Použitá literatura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200" dirty="0" err="1" smtClean="0"/>
              <a:t>Dusilová</a:t>
            </a:r>
            <a:r>
              <a:rPr lang="cs-CZ" sz="2200" dirty="0" smtClean="0"/>
              <a:t>, </a:t>
            </a:r>
            <a:r>
              <a:rPr lang="cs-CZ" sz="2200" dirty="0" err="1" smtClean="0"/>
              <a:t>Doris</a:t>
            </a:r>
            <a:r>
              <a:rPr lang="cs-CZ" sz="2200" dirty="0" smtClean="0"/>
              <a:t> a kol.: </a:t>
            </a:r>
            <a:r>
              <a:rPr lang="cs-CZ" sz="2200" dirty="0" err="1" smtClean="0"/>
              <a:t>Sprechen</a:t>
            </a:r>
            <a:r>
              <a:rPr lang="cs-CZ" sz="2200" dirty="0" smtClean="0"/>
              <a:t> </a:t>
            </a:r>
            <a:r>
              <a:rPr lang="cs-CZ" sz="2200" dirty="0" err="1" smtClean="0"/>
              <a:t>Sie</a:t>
            </a:r>
            <a:r>
              <a:rPr lang="cs-CZ" sz="2200" dirty="0" smtClean="0"/>
              <a:t> </a:t>
            </a:r>
            <a:r>
              <a:rPr lang="cs-CZ" sz="2200" dirty="0" err="1" smtClean="0"/>
              <a:t>Deutsch</a:t>
            </a:r>
            <a:r>
              <a:rPr lang="cs-CZ" sz="2200" dirty="0" smtClean="0"/>
              <a:t>? 1. Praha: Polyglot, 2000,</a:t>
            </a:r>
          </a:p>
          <a:p>
            <a:pPr>
              <a:buNone/>
            </a:pPr>
            <a:r>
              <a:rPr lang="cs-CZ" sz="2200" dirty="0" smtClean="0"/>
              <a:t>			           2. přepracované vydání. </a:t>
            </a:r>
            <a:r>
              <a:rPr lang="cs-CZ" sz="2200" smtClean="0"/>
              <a:t>ISBN 80-86195-08-2.</a:t>
            </a:r>
            <a:endParaRPr lang="cs-CZ" sz="2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534</TotalTime>
  <Words>536</Words>
  <Application>Microsoft Office PowerPoint</Application>
  <PresentationFormat>Předvádění na obrazovce (4:3)</PresentationFormat>
  <Paragraphs>123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Snímek 1</vt:lpstr>
      <vt:lpstr>Snímek 2</vt:lpstr>
      <vt:lpstr>Zájmenná příslovce</vt:lpstr>
      <vt:lpstr>sich interessieren für = zajímat se o</vt:lpstr>
      <vt:lpstr>Pravidla</vt:lpstr>
      <vt:lpstr>Rozlišuj</vt:lpstr>
      <vt:lpstr>Cvičení</vt:lpstr>
      <vt:lpstr>Řešení</vt:lpstr>
      <vt:lpstr>Snímek 9</vt:lpstr>
      <vt:lpstr>Řešení</vt:lpstr>
      <vt:lpstr>Použitá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Zájmenná příslovce</dc:title>
  <dc:creator>Hlistova</dc:creator>
  <cp:lastModifiedBy>Hlistova</cp:lastModifiedBy>
  <cp:revision>56</cp:revision>
  <dcterms:created xsi:type="dcterms:W3CDTF">2013-12-12T09:33:30Z</dcterms:created>
  <dcterms:modified xsi:type="dcterms:W3CDTF">2014-01-08T09:29:06Z</dcterms:modified>
</cp:coreProperties>
</file>