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70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42053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VY_32_INOVACE_15_Odčítání od 7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83014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1564364" y="476672"/>
            <a:ext cx="6480720" cy="122455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>
                <a:solidFill>
                  <a:srgbClr val="0070C0"/>
                </a:solidFill>
              </a:rPr>
              <a:t/>
            </a:r>
            <a:br>
              <a:rPr lang="cs-CZ" sz="9600" b="1" dirty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ODČÍTÁNÍ  OD  7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3362948"/>
            <a:ext cx="3322631" cy="158417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4158319" y="1650826"/>
            <a:ext cx="626382" cy="222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23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 smtClean="0"/>
              <a:t>Jednu svíčku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1 = 6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971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2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25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/>
              <a:t>2</a:t>
            </a:r>
            <a:r>
              <a:rPr lang="cs-CZ" dirty="0" smtClean="0"/>
              <a:t> svíčky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2 = 5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65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 smtClean="0"/>
              <a:t>3 svíčky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3 = 4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252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/>
              <a:t>4</a:t>
            </a:r>
            <a:r>
              <a:rPr lang="cs-CZ" dirty="0" smtClean="0"/>
              <a:t> svíčky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4 = 3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52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 smtClean="0"/>
              <a:t>5 svíček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5 = 2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27112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307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/>
              <a:t>6</a:t>
            </a:r>
            <a:r>
              <a:rPr lang="cs-CZ" dirty="0" smtClean="0"/>
              <a:t> svíček sfoukni.</a:t>
            </a:r>
          </a:p>
          <a:p>
            <a:r>
              <a:rPr lang="cs-CZ" dirty="0" smtClean="0"/>
              <a:t>Kolik svíček stále hoří ?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6 = 1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27112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21704" y="896093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8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420888"/>
            <a:ext cx="4681889" cy="223224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261">
            <a:off x="2628303" y="555715"/>
            <a:ext cx="714675" cy="23762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270390" y="948162"/>
            <a:ext cx="670418" cy="237626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9579">
            <a:off x="3852593" y="294293"/>
            <a:ext cx="665185" cy="237626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10145">
            <a:off x="4931018" y="321575"/>
            <a:ext cx="708617" cy="237626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1645">
            <a:off x="4285034" y="1226493"/>
            <a:ext cx="760374" cy="237626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2529">
            <a:off x="5437256" y="943734"/>
            <a:ext cx="741838" cy="237626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04123">
            <a:off x="6085252" y="606137"/>
            <a:ext cx="696079" cy="2376264"/>
          </a:xfrm>
          <a:prstGeom prst="rect">
            <a:avLst/>
          </a:prstGeom>
        </p:spPr>
      </p:pic>
      <p:sp>
        <p:nvSpPr>
          <p:cNvPr id="14" name="Ovál 13"/>
          <p:cNvSpPr/>
          <p:nvPr/>
        </p:nvSpPr>
        <p:spPr>
          <a:xfrm>
            <a:off x="6222672" y="57366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179512" y="162664"/>
            <a:ext cx="3090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svíček hoří na dortu ?</a:t>
            </a:r>
          </a:p>
          <a:p>
            <a:r>
              <a:rPr lang="cs-CZ" dirty="0" smtClean="0"/>
              <a:t>Všechny svíčky sfoukni.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065291" y="4782818"/>
            <a:ext cx="416554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7 = 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Ovál 12"/>
          <p:cNvSpPr/>
          <p:nvPr/>
        </p:nvSpPr>
        <p:spPr>
          <a:xfrm>
            <a:off x="5704730" y="915732"/>
            <a:ext cx="718577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082583" y="294485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13199" y="1197747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027112" y="222128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521704" y="896093"/>
            <a:ext cx="515833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768625" y="486813"/>
            <a:ext cx="725592" cy="995612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98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2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2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750"/>
                            </p:stCondLst>
                            <p:childTnLst>
                              <p:par>
                                <p:cTn id="3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0" grpId="0"/>
      <p:bldP spid="13" grpId="0" animBg="1"/>
      <p:bldP spid="15" grpId="0" animBg="1"/>
      <p:bldP spid="16" grpId="0" animBg="1"/>
      <p:bldP spid="17" grpId="0" animBg="1"/>
      <p:bldP spid="18" grpId="0" animBg="1"/>
      <p:bldP spid="2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7083" y="260648"/>
            <a:ext cx="3277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správné příklady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87424" y="1025664"/>
            <a:ext cx="3390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2 = 5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639726" y="626304"/>
            <a:ext cx="629249" cy="1292849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1424923" y="615325"/>
            <a:ext cx="628378" cy="1325621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2174704" y="605997"/>
            <a:ext cx="628854" cy="1334935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2772970" y="606024"/>
            <a:ext cx="630331" cy="1356489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3429670" y="576158"/>
            <a:ext cx="631897" cy="1364723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720932" y="1072496"/>
            <a:ext cx="835365" cy="837395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103424" y="1130228"/>
            <a:ext cx="826862" cy="811573"/>
          </a:xfrm>
          <a:prstGeom prst="rect">
            <a:avLst/>
          </a:prstGeom>
        </p:spPr>
      </p:pic>
      <p:sp>
        <p:nvSpPr>
          <p:cNvPr id="45" name="TextovéPole 44"/>
          <p:cNvSpPr txBox="1"/>
          <p:nvPr/>
        </p:nvSpPr>
        <p:spPr>
          <a:xfrm>
            <a:off x="5806086" y="2492896"/>
            <a:ext cx="3390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5 = 2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736594" y="3717032"/>
            <a:ext cx="3390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3 = 4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06086" y="4958845"/>
            <a:ext cx="33904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7 – 4 = 3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9" name="Obrázek 4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669608" y="2065189"/>
            <a:ext cx="628854" cy="1199239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666922" y="3532366"/>
            <a:ext cx="628854" cy="1134019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672295" y="4899668"/>
            <a:ext cx="628854" cy="1134019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1412410" y="2066880"/>
            <a:ext cx="628854" cy="1199239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2804665" y="3532531"/>
            <a:ext cx="628854" cy="1134019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2139214" y="3574703"/>
            <a:ext cx="628854" cy="1134019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1432340" y="3574703"/>
            <a:ext cx="628854" cy="1134019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1446301" y="4899669"/>
            <a:ext cx="628854" cy="1134019"/>
          </a:xfrm>
          <a:prstGeom prst="rect">
            <a:avLst/>
          </a:prstGeom>
        </p:spPr>
      </p:pic>
      <p:pic>
        <p:nvPicPr>
          <p:cNvPr id="58" name="Obrázek 5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83491">
            <a:off x="2191314" y="4899670"/>
            <a:ext cx="628854" cy="1134019"/>
          </a:xfrm>
          <a:prstGeom prst="rect">
            <a:avLst/>
          </a:prstGeom>
        </p:spPr>
      </p:pic>
      <p:pic>
        <p:nvPicPr>
          <p:cNvPr id="59" name="Obrázek 5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2121606" y="2461386"/>
            <a:ext cx="826862" cy="811573"/>
          </a:xfrm>
          <a:prstGeom prst="rect">
            <a:avLst/>
          </a:prstGeom>
        </p:spPr>
      </p:pic>
      <p:pic>
        <p:nvPicPr>
          <p:cNvPr id="60" name="Obrázek 5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3370845" y="3855721"/>
            <a:ext cx="826862" cy="811573"/>
          </a:xfrm>
          <a:prstGeom prst="rect">
            <a:avLst/>
          </a:prstGeom>
        </p:spPr>
      </p:pic>
      <p:pic>
        <p:nvPicPr>
          <p:cNvPr id="61" name="Obrázek 60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2786255" y="2461385"/>
            <a:ext cx="826862" cy="811573"/>
          </a:xfrm>
          <a:prstGeom prst="rect">
            <a:avLst/>
          </a:prstGeom>
        </p:spPr>
      </p:pic>
      <p:pic>
        <p:nvPicPr>
          <p:cNvPr id="62" name="Obrázek 6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3446692" y="2461386"/>
            <a:ext cx="826862" cy="811573"/>
          </a:xfrm>
          <a:prstGeom prst="rect">
            <a:avLst/>
          </a:prstGeom>
        </p:spPr>
      </p:pic>
      <p:pic>
        <p:nvPicPr>
          <p:cNvPr id="63" name="Obrázek 6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103423" y="2461386"/>
            <a:ext cx="826862" cy="811573"/>
          </a:xfrm>
          <a:prstGeom prst="rect">
            <a:avLst/>
          </a:prstGeom>
        </p:spPr>
      </p:pic>
      <p:pic>
        <p:nvPicPr>
          <p:cNvPr id="64" name="Obrázek 6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731044" y="2445733"/>
            <a:ext cx="826862" cy="811573"/>
          </a:xfrm>
          <a:prstGeom prst="rect">
            <a:avLst/>
          </a:prstGeom>
        </p:spPr>
      </p:pic>
      <p:pic>
        <p:nvPicPr>
          <p:cNvPr id="65" name="Obrázek 6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2845726" y="5230179"/>
            <a:ext cx="826862" cy="811573"/>
          </a:xfrm>
          <a:prstGeom prst="rect">
            <a:avLst/>
          </a:prstGeom>
        </p:spPr>
      </p:pic>
      <p:pic>
        <p:nvPicPr>
          <p:cNvPr id="66" name="Obrázek 65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690087" y="3800405"/>
            <a:ext cx="826862" cy="811573"/>
          </a:xfrm>
          <a:prstGeom prst="rect">
            <a:avLst/>
          </a:prstGeom>
        </p:spPr>
      </p:pic>
      <p:pic>
        <p:nvPicPr>
          <p:cNvPr id="67" name="Obrázek 66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029993" y="3851462"/>
            <a:ext cx="826862" cy="811573"/>
          </a:xfrm>
          <a:prstGeom prst="rect">
            <a:avLst/>
          </a:prstGeom>
        </p:spPr>
      </p:pic>
      <p:pic>
        <p:nvPicPr>
          <p:cNvPr id="68" name="Obrázek 67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3406557" y="5230178"/>
            <a:ext cx="826862" cy="811573"/>
          </a:xfrm>
          <a:prstGeom prst="rect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039853" y="5238230"/>
            <a:ext cx="826862" cy="811573"/>
          </a:xfrm>
          <a:prstGeom prst="rect">
            <a:avLst/>
          </a:prstGeom>
        </p:spPr>
      </p:pic>
      <p:pic>
        <p:nvPicPr>
          <p:cNvPr id="70" name="Obrázek 69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730" r="-34214"/>
          <a:stretch/>
        </p:blipFill>
        <p:spPr>
          <a:xfrm rot="283491">
            <a:off x="4802817" y="5213412"/>
            <a:ext cx="826862" cy="811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88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5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5" grpId="0"/>
      <p:bldP spid="46" grpId="0"/>
      <p:bldP spid="4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4112729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190</Words>
  <Application>Microsoft Office PowerPoint</Application>
  <PresentationFormat>Předvádění na obrazovce (4:3)</PresentationFormat>
  <Paragraphs>43</Paragraphs>
  <Slides>11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 ODČÍTÁNÍ  OD  7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24</cp:revision>
  <dcterms:created xsi:type="dcterms:W3CDTF">2011-05-07T19:32:38Z</dcterms:created>
  <dcterms:modified xsi:type="dcterms:W3CDTF">2011-09-05T17:10:50Z</dcterms:modified>
</cp:coreProperties>
</file>