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65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14481" y="1556766"/>
          <a:ext cx="6072230" cy="5205128"/>
        </p:xfrm>
        <a:graphic>
          <a:graphicData uri="http://schemas.openxmlformats.org/drawingml/2006/table">
            <a:tbl>
              <a:tblPr/>
              <a:tblGrid>
                <a:gridCol w="2246188"/>
                <a:gridCol w="3826042"/>
              </a:tblGrid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Kočka domácí 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Prezentace nového učiva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zná základní údaje o kočce domácí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kočka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26.3.2014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643042" y="121442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85728"/>
            <a:ext cx="7027180" cy="32624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Kočka domácí</a:t>
            </a:r>
          </a:p>
          <a:p>
            <a:endParaRPr lang="cs-CZ" dirty="0" smtClean="0"/>
          </a:p>
          <a:p>
            <a:r>
              <a:rPr lang="cs-CZ" sz="2800" b="1" dirty="0" smtClean="0">
                <a:solidFill>
                  <a:srgbClr val="7030A0"/>
                </a:solidFill>
              </a:rPr>
              <a:t>Je savec.</a:t>
            </a:r>
          </a:p>
          <a:p>
            <a:endParaRPr lang="cs-CZ" sz="2800" b="1" dirty="0" smtClean="0"/>
          </a:p>
          <a:p>
            <a:r>
              <a:rPr lang="cs-CZ" sz="2800" b="1" dirty="0" smtClean="0">
                <a:solidFill>
                  <a:srgbClr val="7030A0"/>
                </a:solidFill>
              </a:rPr>
              <a:t>Je šelma kočkovitá </a:t>
            </a:r>
            <a:r>
              <a:rPr lang="cs-CZ" sz="2800" b="1" dirty="0" smtClean="0"/>
              <a:t>– loví tak, že na kořist číhá,</a:t>
            </a:r>
          </a:p>
          <a:p>
            <a:r>
              <a:rPr lang="cs-CZ" sz="2800" b="1" dirty="0" smtClean="0"/>
              <a:t>                                      připlíží se a skočí.</a:t>
            </a:r>
          </a:p>
          <a:p>
            <a:r>
              <a:rPr lang="cs-CZ" sz="2800" b="1" dirty="0" smtClean="0"/>
              <a:t>                                   -  loví myši a ptáky</a:t>
            </a:r>
            <a:endParaRPr lang="cs-CZ" sz="2800" b="1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39794">
            <a:off x="418830" y="3291504"/>
            <a:ext cx="4023931" cy="29326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429256" y="4643446"/>
            <a:ext cx="31184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Šelmy kočkovité :</a:t>
            </a:r>
          </a:p>
          <a:p>
            <a:r>
              <a:rPr lang="cs-CZ" sz="2400" b="1" dirty="0" smtClean="0"/>
              <a:t>Rys ostrovid, tygr, lev...</a:t>
            </a:r>
            <a:endParaRPr lang="cs-CZ" sz="24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445064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Stavba těla :</a:t>
            </a:r>
          </a:p>
          <a:p>
            <a:endParaRPr lang="cs-CZ" sz="2800" b="1" dirty="0" smtClean="0"/>
          </a:p>
          <a:p>
            <a:r>
              <a:rPr lang="cs-CZ" sz="2400" b="1" dirty="0" smtClean="0">
                <a:solidFill>
                  <a:srgbClr val="7030A0"/>
                </a:solidFill>
              </a:rPr>
              <a:t>Hlava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( oči, uši, čenich, hmatové vousy )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7030A0"/>
                </a:solidFill>
              </a:rPr>
              <a:t>Trup s ocasem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7030A0"/>
                </a:solidFill>
              </a:rPr>
              <a:t>Přední a zadní končetiny </a:t>
            </a:r>
            <a:endParaRPr lang="cs-CZ" sz="2400" b="1" dirty="0" smtClean="0"/>
          </a:p>
          <a:p>
            <a:r>
              <a:rPr lang="cs-CZ" sz="2400" b="1" dirty="0" smtClean="0"/>
              <a:t>( zatažitelné drápky </a:t>
            </a:r>
          </a:p>
          <a:p>
            <a:r>
              <a:rPr lang="cs-CZ" sz="2800" b="1" dirty="0" smtClean="0"/>
              <a:t>  </a:t>
            </a:r>
            <a:r>
              <a:rPr lang="cs-CZ" sz="2400" b="1" dirty="0" smtClean="0"/>
              <a:t>umožňují tichou chůzi )</a:t>
            </a:r>
            <a:endParaRPr lang="cs-CZ" sz="2800" b="1" dirty="0" smtClean="0"/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10508">
            <a:off x="4757487" y="1913303"/>
            <a:ext cx="3545466" cy="444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14348" y="428604"/>
            <a:ext cx="46816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Kočka má výborný sluch a zrak.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Vidí dobře i za šera.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Zornice oka se rozšiřují nebo zužují.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857496"/>
            <a:ext cx="3000396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2928934"/>
            <a:ext cx="2928958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000760" y="2643182"/>
            <a:ext cx="10732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světlo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571744"/>
            <a:ext cx="779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tma</a:t>
            </a:r>
            <a:endParaRPr lang="cs-CZ" sz="28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643050"/>
            <a:ext cx="643890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643042" y="500042"/>
            <a:ext cx="5569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Rodinu kočky tvoří : Kocour, kočka, koťata.</a:t>
            </a:r>
            <a:endParaRPr lang="cs-CZ" sz="24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428604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28596" y="1643050"/>
            <a:ext cx="72152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http://commons.wikimedia.org/wiki/File:Cat-MaineCoon-Lara1.png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0034" y="2357430"/>
            <a:ext cx="6000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http://commons.wikimedia.org/wiki/File:Laitche-P013.jpg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179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5</cp:revision>
  <dcterms:created xsi:type="dcterms:W3CDTF">2014-03-24T16:06:14Z</dcterms:created>
  <dcterms:modified xsi:type="dcterms:W3CDTF">2014-03-29T09:48:06Z</dcterms:modified>
</cp:coreProperties>
</file>