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11760" y="0"/>
            <a:ext cx="4067175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03649" y="1556766"/>
          <a:ext cx="6192688" cy="5040588"/>
        </p:xfrm>
        <a:graphic>
          <a:graphicData uri="http://schemas.openxmlformats.org/drawingml/2006/table">
            <a:tbl>
              <a:tblPr/>
              <a:tblGrid>
                <a:gridCol w="2290746"/>
                <a:gridCol w="3901942"/>
              </a:tblGrid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There is, There are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Procvičení čísla jednotného a množného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umí správně použít věty v č. j. a č. mn.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There is, there are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Jazyk a jazyková komunikace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27. 3. 2014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4.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Anglický jazyk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6004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1403648" y="1052736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19672" y="332656"/>
            <a:ext cx="530016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There is… or </a:t>
            </a:r>
            <a:r>
              <a:rPr lang="cs-CZ" sz="4000" b="1" dirty="0" smtClean="0">
                <a:solidFill>
                  <a:srgbClr val="FF0000"/>
                </a:solidFill>
              </a:rPr>
              <a:t>T</a:t>
            </a:r>
            <a:r>
              <a:rPr lang="cs-CZ" sz="4000" b="1" dirty="0" smtClean="0">
                <a:solidFill>
                  <a:srgbClr val="FF0000"/>
                </a:solidFill>
              </a:rPr>
              <a:t>here are…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31640" y="1844824"/>
            <a:ext cx="3546933" cy="80021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There is big angry lion.</a:t>
            </a:r>
          </a:p>
          <a:p>
            <a:endParaRPr lang="cs-CZ" dirty="0" smtClean="0"/>
          </a:p>
        </p:txBody>
      </p:sp>
      <p:pic>
        <p:nvPicPr>
          <p:cNvPr id="3074" name="Picture 2" descr="Řvoucí lev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340768"/>
            <a:ext cx="2664296" cy="2880320"/>
          </a:xfrm>
          <a:prstGeom prst="rect">
            <a:avLst/>
          </a:prstGeom>
          <a:noFill/>
        </p:spPr>
      </p:pic>
      <p:pic>
        <p:nvPicPr>
          <p:cNvPr id="307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4797152"/>
            <a:ext cx="1656184" cy="1684784"/>
          </a:xfrm>
          <a:prstGeom prst="rect">
            <a:avLst/>
          </a:prstGeom>
          <a:noFill/>
        </p:spPr>
      </p:pic>
      <p:pic>
        <p:nvPicPr>
          <p:cNvPr id="6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3068960"/>
            <a:ext cx="1512168" cy="1684784"/>
          </a:xfrm>
          <a:prstGeom prst="rect">
            <a:avLst/>
          </a:prstGeom>
          <a:noFill/>
        </p:spPr>
      </p:pic>
      <p:pic>
        <p:nvPicPr>
          <p:cNvPr id="7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267744" y="4509120"/>
            <a:ext cx="1512168" cy="161277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4139952" y="4941168"/>
            <a:ext cx="50026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There are three happy monkeys.</a:t>
            </a:r>
            <a:endParaRPr lang="cs-CZ" sz="2800" b="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548680"/>
            <a:ext cx="42690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Complete these sentences :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1700808"/>
            <a:ext cx="309988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There ___ little _____ .</a:t>
            </a:r>
            <a:endParaRPr lang="cs-CZ" sz="2400" b="1" dirty="0"/>
          </a:p>
        </p:txBody>
      </p:sp>
      <p:pic>
        <p:nvPicPr>
          <p:cNvPr id="2050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1052736"/>
            <a:ext cx="1828800" cy="1828800"/>
          </a:xfrm>
          <a:prstGeom prst="rect">
            <a:avLst/>
          </a:prstGeom>
          <a:noFill/>
        </p:spPr>
      </p:pic>
      <p:sp>
        <p:nvSpPr>
          <p:cNvPr id="7" name="TextovéPole 6"/>
          <p:cNvSpPr txBox="1"/>
          <p:nvPr/>
        </p:nvSpPr>
        <p:spPr>
          <a:xfrm>
            <a:off x="3779912" y="3645024"/>
            <a:ext cx="484453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There ___ three _______  ________ .</a:t>
            </a:r>
            <a:endParaRPr lang="cs-CZ" sz="2400" b="1" dirty="0"/>
          </a:p>
        </p:txBody>
      </p:sp>
      <p:pic>
        <p:nvPicPr>
          <p:cNvPr id="2052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652120" y="4509120"/>
            <a:ext cx="2188840" cy="2044824"/>
          </a:xfrm>
          <a:prstGeom prst="rect">
            <a:avLst/>
          </a:prstGeom>
          <a:noFill/>
        </p:spPr>
      </p:pic>
      <p:sp>
        <p:nvSpPr>
          <p:cNvPr id="9" name="TextovéPole 8"/>
          <p:cNvSpPr txBox="1"/>
          <p:nvPr/>
        </p:nvSpPr>
        <p:spPr>
          <a:xfrm>
            <a:off x="1259632" y="5589240"/>
            <a:ext cx="34998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_____ is happy ________ .</a:t>
            </a:r>
            <a:endParaRPr lang="cs-CZ" sz="2400" b="1" dirty="0"/>
          </a:p>
        </p:txBody>
      </p:sp>
      <p:pic>
        <p:nvPicPr>
          <p:cNvPr id="2054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99592" y="2852936"/>
            <a:ext cx="1828800" cy="18288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548680"/>
            <a:ext cx="1828800" cy="18288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827584" y="1124744"/>
            <a:ext cx="369081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There ___  two _________ .</a:t>
            </a:r>
            <a:endParaRPr lang="cs-CZ" sz="2400" b="1" dirty="0"/>
          </a:p>
        </p:txBody>
      </p:sp>
      <p:pic>
        <p:nvPicPr>
          <p:cNvPr id="1028" name="Picture 4" descr="Zobrazit podrobn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5576" y="2132856"/>
            <a:ext cx="2592288" cy="252028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707904" y="3356992"/>
            <a:ext cx="369819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There is _____  _________ .</a:t>
            </a:r>
            <a:endParaRPr lang="cs-CZ" sz="2400" b="1" dirty="0"/>
          </a:p>
        </p:txBody>
      </p:sp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24328" y="5373216"/>
            <a:ext cx="1296144" cy="1252736"/>
          </a:xfrm>
          <a:prstGeom prst="rect">
            <a:avLst/>
          </a:prstGeom>
          <a:noFill/>
        </p:spPr>
      </p:pic>
      <p:pic>
        <p:nvPicPr>
          <p:cNvPr id="7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28184" y="4797152"/>
            <a:ext cx="1368152" cy="964704"/>
          </a:xfrm>
          <a:prstGeom prst="rect">
            <a:avLst/>
          </a:prstGeom>
          <a:noFill/>
        </p:spPr>
      </p:pic>
      <p:pic>
        <p:nvPicPr>
          <p:cNvPr id="8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5661248"/>
            <a:ext cx="1368152" cy="1196752"/>
          </a:xfrm>
          <a:prstGeom prst="rect">
            <a:avLst/>
          </a:prstGeom>
          <a:noFill/>
        </p:spPr>
      </p:pic>
      <p:pic>
        <p:nvPicPr>
          <p:cNvPr id="9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797152"/>
            <a:ext cx="1296144" cy="1196752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5589240"/>
            <a:ext cx="437722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____  are _____  violet  _______ .</a:t>
            </a:r>
            <a:endParaRPr lang="cs-CZ" sz="2400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92696"/>
            <a:ext cx="2661306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</a:p>
          <a:p>
            <a:endParaRPr lang="cs-CZ" dirty="0" smtClean="0"/>
          </a:p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143</Words>
  <Application>Microsoft Office PowerPoint</Application>
  <PresentationFormat>Předvádění na obrazovce (4:3)</PresentationFormat>
  <Paragraphs>42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Snímek 1</vt:lpstr>
      <vt:lpstr>Snímek 2</vt:lpstr>
      <vt:lpstr>Snímek 3</vt:lpstr>
      <vt:lpstr>Snímek 4</vt:lpstr>
      <vt:lpstr>Snímek 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Admin</dc:creator>
  <cp:lastModifiedBy>Suzz</cp:lastModifiedBy>
  <cp:revision>6</cp:revision>
  <dcterms:created xsi:type="dcterms:W3CDTF">2014-03-24T16:04:53Z</dcterms:created>
  <dcterms:modified xsi:type="dcterms:W3CDTF">2014-03-29T09:37:28Z</dcterms:modified>
</cp:coreProperties>
</file>