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6" r:id="rId3"/>
    <p:sldId id="276" r:id="rId4"/>
    <p:sldId id="277" r:id="rId5"/>
    <p:sldId id="278" r:id="rId6"/>
    <p:sldId id="279" r:id="rId7"/>
    <p:sldId id="283" r:id="rId8"/>
    <p:sldId id="284" r:id="rId9"/>
    <p:sldId id="285" r:id="rId10"/>
    <p:sldId id="287" r:id="rId11"/>
    <p:sldId id="286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7" r:id="rId21"/>
    <p:sldId id="298" r:id="rId22"/>
    <p:sldId id="296" r:id="rId23"/>
    <p:sldId id="27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44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77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87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98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08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49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59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69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90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80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107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209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41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517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619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72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8.jpeg"/><Relationship Id="rId4" Type="http://schemas.openxmlformats.org/officeDocument/2006/relationships/image" Target="../media/image3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4.jpeg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c/Flag_of_the_Faroe_Islands.svg/800px-Flag_of_the_Faroe_Islands.svg.png" TargetMode="External"/><Relationship Id="rId13" Type="http://schemas.openxmlformats.org/officeDocument/2006/relationships/hyperlink" Target="http://upload.wikimedia.org/wikipedia/commons/thumb/b/be/Flag_of_England.svg/110px-Flag_of_England.svg.png" TargetMode="External"/><Relationship Id="rId18" Type="http://schemas.openxmlformats.org/officeDocument/2006/relationships/hyperlink" Target="http://www.discoveringfinland.com/ftp/Towns/ahvenanmaa/Aland.jpg" TargetMode="External"/><Relationship Id="rId3" Type="http://schemas.openxmlformats.org/officeDocument/2006/relationships/hyperlink" Target="http://www.cojeco.cz/Attach/ilustrations/cpos392e40e616e42.gif" TargetMode="External"/><Relationship Id="rId21" Type="http://schemas.openxmlformats.org/officeDocument/2006/relationships/hyperlink" Target="http://mymilim.info/milim-old/milim/M-1-Milim/JOYCE/18-ULYSSES/18-PHENELOPE/YES-O-YES/01-PHOTO/GIBRALTAR/00-GIBRALTAR-1.jpg" TargetMode="External"/><Relationship Id="rId7" Type="http://schemas.openxmlformats.org/officeDocument/2006/relationships/hyperlink" Target="http://upload.wikimedia.org/wikipedia/commons/thumb/3/35/Kingdom_of_Denmark_in_its_region_%28special_marker%29.svg/723px-Kingdom_of_Denmark_in_its_region_%28special_marker%29.svg.png" TargetMode="External"/><Relationship Id="rId12" Type="http://schemas.openxmlformats.org/officeDocument/2006/relationships/hyperlink" Target="http://www.zajezdydoanglie.cz/img/__manager/mapa-anglie.jpg" TargetMode="External"/><Relationship Id="rId17" Type="http://schemas.openxmlformats.org/officeDocument/2006/relationships/hyperlink" Target="http://factfile.org/wp-content/uploads/2012/02/North-Ireland-facts-Union-Flag.jpg" TargetMode="External"/><Relationship Id="rId2" Type="http://schemas.openxmlformats.org/officeDocument/2006/relationships/notesSlide" Target="../notesSlides/notesSlide22.xml"/><Relationship Id="rId16" Type="http://schemas.openxmlformats.org/officeDocument/2006/relationships/hyperlink" Target="http://upload.wikimedia.org/wikipedia/commons/thumb/b/bc/Flag_of_the_Isle_of_Man.svg/110px-Flag_of_the_Isle_of_Man.svg.png" TargetMode="External"/><Relationship Id="rId20" Type="http://schemas.openxmlformats.org/officeDocument/2006/relationships/hyperlink" Target="http://1.bp.blogspot.com/-waO5IGN5CRM/UPcX-ZQUzcI/AAAAAAAATJA/30QIXruAUdo/s1600/Ads%C4%B1z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9/Flag_of_Greenland.svg/800px-Flag_of_Greenland.svg.png" TargetMode="External"/><Relationship Id="rId11" Type="http://schemas.openxmlformats.org/officeDocument/2006/relationships/hyperlink" Target="http://upload.wikimedia.org/wikipedia/commons/thumb/5/52/Flag_of_%C3%85land.svg/200px-Flag_of_%C3%85land.svg.png" TargetMode="External"/><Relationship Id="rId5" Type="http://schemas.openxmlformats.org/officeDocument/2006/relationships/hyperlink" Target="http://www.kompas.estranky.cz/img/picture/1031/Gr%C3%B3nsko-Nuuk.jpg" TargetMode="External"/><Relationship Id="rId15" Type="http://schemas.openxmlformats.org/officeDocument/2006/relationships/hyperlink" Target="http://upload.wikimedia.org/wikipedia/commons/thumb/5/59/Flag_of_Wales_2.svg/110px-Flag_of_Wales_2.svg.png" TargetMode="External"/><Relationship Id="rId10" Type="http://schemas.openxmlformats.org/officeDocument/2006/relationships/hyperlink" Target="http://upload.wikimedia.org/wikipedia/commons/thumb/2/2c/Ahvenanmaa.sijainti.suomi.2010.svg/344px-Ahvenanmaa.sijainti.suomi.2010.svg.png" TargetMode="External"/><Relationship Id="rId19" Type="http://schemas.openxmlformats.org/officeDocument/2006/relationships/hyperlink" Target="http://upload.wikimedia.org/wikipedia/commons/4/45/Gibraltar_aerial_view_looking_northwest.jpg" TargetMode="External"/><Relationship Id="rId4" Type="http://schemas.openxmlformats.org/officeDocument/2006/relationships/hyperlink" Target="http://turistika-online.kvalitne.cz/aaa_kont/aaa_text_evropa/italie/italie_mapa.jpg" TargetMode="External"/><Relationship Id="rId9" Type="http://schemas.openxmlformats.org/officeDocument/2006/relationships/hyperlink" Target="http://faerske-ostrovy.svetadily.cz/userfiles/image/clanky/torshavn-1.jpg" TargetMode="External"/><Relationship Id="rId14" Type="http://schemas.openxmlformats.org/officeDocument/2006/relationships/hyperlink" Target="http://upload.wikimedia.org/wikipedia/commons/thumb/1/10/Flag_of_Scotland.svg/110px-Flag_of_Scotland.svg.png" TargetMode="External"/><Relationship Id="rId22" Type="http://schemas.openxmlformats.org/officeDocument/2006/relationships/hyperlink" Target="http://upload.wikimedia.org/wikipedia/commons/thumb/9/91/France-Constituent-Lands.png/606px-France-Constituent-Lands.pn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ajestoyomex.com/imagenes/informacion%20General/hong%20kong/mapa-hong-kong.gif" TargetMode="External"/><Relationship Id="rId13" Type="http://schemas.openxmlformats.org/officeDocument/2006/relationships/hyperlink" Target="http://upload.wikimedia.org/wikipedia/commons/1/12/Mount_Athos_map_red.png" TargetMode="External"/><Relationship Id="rId18" Type="http://schemas.openxmlformats.org/officeDocument/2006/relationships/hyperlink" Target="http://www.kamzasluncem.cz/wp-content/uploads/east-coast-tenerife.jpg" TargetMode="External"/><Relationship Id="rId3" Type="http://schemas.openxmlformats.org/officeDocument/2006/relationships/hyperlink" Target="http://upload.wikimedia.org/wikipedia/commons/thumb/7/7b/Korsika-satelite.jpg/220px-Korsika-satelite.jpg" TargetMode="External"/><Relationship Id="rId21" Type="http://schemas.openxmlformats.org/officeDocument/2006/relationships/hyperlink" Target="http://upload.wikimedia.org/wikipedia/commons/thumb/a/a5/Localizaci%C3%B3n_de_Ceuta.svg/690px-Localizaci%C3%B3n_de_Ceuta.svg.png" TargetMode="External"/><Relationship Id="rId7" Type="http://schemas.openxmlformats.org/officeDocument/2006/relationships/hyperlink" Target="http://upload.wikimedia.org/wikipedia/commons/1/18/Hong_Kong_Night_Skyline.jpg" TargetMode="External"/><Relationship Id="rId12" Type="http://schemas.openxmlformats.org/officeDocument/2006/relationships/hyperlink" Target="http://upload.wikimedia.org/wikipedia/commons/thumb/8/89/Angola_%28orthographic_projection%29.svg/550px-Angola_%28orthographic_projection%29.svg.png" TargetMode="External"/><Relationship Id="rId17" Type="http://schemas.openxmlformats.org/officeDocument/2006/relationships/hyperlink" Target="http://upload.wikimedia.org/wikipedia/commons/thumb/2/28/Islas_Canarias_%28real_location%29_in_Spain.svg/300px-Islas_Canarias_%28real_location%29_in_Spain.svg.png" TargetMode="External"/><Relationship Id="rId2" Type="http://schemas.openxmlformats.org/officeDocument/2006/relationships/notesSlide" Target="../notesSlides/notesSlide23.xml"/><Relationship Id="rId16" Type="http://schemas.openxmlformats.org/officeDocument/2006/relationships/hyperlink" Target="http://www.mapysveta.sk/images/3d_kanarskeostrovy_card.jpg" TargetMode="External"/><Relationship Id="rId20" Type="http://schemas.openxmlformats.org/officeDocument/2006/relationships/hyperlink" Target="http://i.telegraph.co.uk/multimedia/archive/02554/son-bou-beach-meno_2554868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f/Hk-map-colonial.png" TargetMode="External"/><Relationship Id="rId11" Type="http://schemas.openxmlformats.org/officeDocument/2006/relationships/hyperlink" Target="http://www.stranypotapecske.cz/potapeni/azory01.jpg" TargetMode="External"/><Relationship Id="rId5" Type="http://schemas.openxmlformats.org/officeDocument/2006/relationships/hyperlink" Target="http://upload.wikimedia.org/wikipedia/commons/thumb/7/7c/Flag_of_Corsica.svg/110px-Flag_of_Corsica.svg.png" TargetMode="External"/><Relationship Id="rId15" Type="http://schemas.openxmlformats.org/officeDocument/2006/relationships/hyperlink" Target="http://upload.wikimedia.org/wikipedia/commons/3/31/Athos_4.jpg" TargetMode="External"/><Relationship Id="rId10" Type="http://schemas.openxmlformats.org/officeDocument/2006/relationships/hyperlink" Target="http://poznani.iscontent.cz/Fotografie/Produkty/800x600/azorske-ostrovy-2.jpg" TargetMode="External"/><Relationship Id="rId19" Type="http://schemas.openxmlformats.org/officeDocument/2006/relationships/hyperlink" Target="http://upload.wikimedia.org/wikipedia/commons/thumb/6/67/Localizaci%C3%B3n_de_las_Islas_Baleares.svg/686px-Localizaci%C3%B3n_de_las_Islas_Baleares.svg.png" TargetMode="External"/><Relationship Id="rId4" Type="http://schemas.openxmlformats.org/officeDocument/2006/relationships/hyperlink" Target="http://www.garba.cz/korsika/kor_bonifacio.jpg" TargetMode="External"/><Relationship Id="rId9" Type="http://schemas.openxmlformats.org/officeDocument/2006/relationships/hyperlink" Target="http://www.klaudy.net/imgs/azory/azory_map.jpg" TargetMode="External"/><Relationship Id="rId14" Type="http://schemas.openxmlformats.org/officeDocument/2006/relationships/hyperlink" Target="http://upload.wikimedia.org/wikipedia/commons/5/5e/Karta_Athos.PNG" TargetMode="External"/><Relationship Id="rId22" Type="http://schemas.openxmlformats.org/officeDocument/2006/relationships/hyperlink" Target="http://www.spain.info/export/sites/spaininfo/comun/carrusel-recursos/ceuta-melilla/d_panoramica_ceuta_t5100054a_01.jpg_36927254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1558507087"/>
              </p:ext>
            </p:extLst>
          </p:nvPr>
        </p:nvGraphicFramePr>
        <p:xfrm>
          <a:off x="611188" y="1824038"/>
          <a:ext cx="8002587" cy="4208086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VY_32_INOVACE_06.43.10.183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8.ročník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území státu 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území státu, kolonie, závislá území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"/>
            <a:ext cx="8568952" cy="1988839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POLITICKÝ ZEMĚPIS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92896"/>
            <a:ext cx="8640960" cy="1584176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T w="273050"/>
              <a:bevelB w="292100"/>
            </a:sp3d>
          </a:bodyPr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ÚZEMÍ STÁTU</a:t>
            </a:r>
            <a:endParaRPr lang="cs-CZ" sz="8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072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u="sng" dirty="0">
                <a:solidFill>
                  <a:srgbClr val="FFC000"/>
                </a:solidFill>
              </a:rPr>
              <a:t>Území státu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980728"/>
            <a:ext cx="9144000" cy="2016224"/>
          </a:xfrm>
          <a:ln/>
        </p:spPr>
        <p:txBody>
          <a:bodyPr/>
          <a:lstStyle/>
          <a:p>
            <a:pPr marL="339725" indent="-339725"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b="1" dirty="0">
                <a:solidFill>
                  <a:srgbClr val="FFFFFF"/>
                </a:solidFill>
              </a:rPr>
              <a:t>Souvislé</a:t>
            </a:r>
            <a:r>
              <a:rPr lang="cs-CZ" dirty="0">
                <a:solidFill>
                  <a:srgbClr val="FFFFFF"/>
                </a:solidFill>
              </a:rPr>
              <a:t> – ČR, SR </a:t>
            </a:r>
          </a:p>
          <a:p>
            <a:pPr marL="339725" indent="-339725"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b="1" dirty="0">
                <a:solidFill>
                  <a:srgbClr val="FFFFFF"/>
                </a:solidFill>
              </a:rPr>
              <a:t>Nesouvislé</a:t>
            </a:r>
            <a:r>
              <a:rPr lang="cs-CZ" dirty="0">
                <a:solidFill>
                  <a:srgbClr val="FFFFFF"/>
                </a:solidFill>
              </a:rPr>
              <a:t> – státy s koloniemi, závislými územími (USA, Portugalsko, Španělsko, Francie, Dánsko. . . )</a:t>
            </a:r>
          </a:p>
          <a:p>
            <a:pPr marL="339725" indent="-339725">
              <a:buClrTx/>
              <a:buFontTx/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>
              <a:solidFill>
                <a:srgbClr val="FFFFFF"/>
              </a:solidFill>
            </a:endParaRPr>
          </a:p>
        </p:txBody>
      </p:sp>
      <p:pic>
        <p:nvPicPr>
          <p:cNvPr id="40962" name="Picture 2" descr="http://www.cojeco.cz/Attach/ilustrations/cpos392e40e616e4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2996952"/>
            <a:ext cx="4971975" cy="3861049"/>
          </a:xfrm>
          <a:prstGeom prst="rect">
            <a:avLst/>
          </a:prstGeom>
          <a:noFill/>
        </p:spPr>
      </p:pic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837949"/>
            <a:ext cx="3542531" cy="4020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753"/>
          </a:xfrm>
          <a:ln/>
        </p:spPr>
        <p:txBody>
          <a:bodyPr>
            <a:norm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b="1" dirty="0">
                <a:solidFill>
                  <a:srgbClr val="FFFFFF"/>
                </a:solidFill>
              </a:rPr>
              <a:t>Autonomní </a:t>
            </a:r>
            <a:r>
              <a:rPr lang="cs-CZ" sz="4000" b="1" dirty="0" smtClean="0">
                <a:solidFill>
                  <a:srgbClr val="FFFFFF"/>
                </a:solidFill>
              </a:rPr>
              <a:t>území - autonomie</a:t>
            </a:r>
            <a:endParaRPr lang="cs-CZ" sz="4000" b="1" dirty="0">
              <a:solidFill>
                <a:srgbClr val="FFFFFF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96752"/>
            <a:ext cx="9144000" cy="5111973"/>
          </a:xfrm>
          <a:ln/>
        </p:spPr>
        <p:txBody>
          <a:bodyPr>
            <a:normAutofit/>
          </a:bodyPr>
          <a:lstStyle/>
          <a:p>
            <a:pPr marL="339725" lvl="1" indent="-339725">
              <a:lnSpc>
                <a:spcPct val="90000"/>
              </a:lnSpc>
              <a:spcBef>
                <a:spcPts val="600"/>
              </a:spcBef>
              <a:buClr>
                <a:srgbClr val="CCFF66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CCFF66"/>
                </a:solidFill>
              </a:rPr>
              <a:t>bývalé kolonie s vyšším stupněm samostatnosti (vlastní samosprávou) </a:t>
            </a:r>
          </a:p>
          <a:p>
            <a:pPr marL="339725" lvl="1" indent="-339725">
              <a:lnSpc>
                <a:spcPct val="90000"/>
              </a:lnSpc>
              <a:spcBef>
                <a:spcPts val="600"/>
              </a:spcBef>
              <a:buClr>
                <a:srgbClr val="CCFF66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CCFF66"/>
                </a:solidFill>
              </a:rPr>
              <a:t>je součástí náležící určitému státu</a:t>
            </a:r>
          </a:p>
          <a:p>
            <a:pPr marL="339725" indent="-339725">
              <a:lnSpc>
                <a:spcPct val="90000"/>
              </a:lnSpc>
              <a:spcBef>
                <a:spcPts val="600"/>
              </a:spcBef>
              <a:buClr>
                <a:srgbClr val="CCFF66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sz="2800" dirty="0">
              <a:solidFill>
                <a:srgbClr val="CCFF66"/>
              </a:solidFill>
            </a:endParaRPr>
          </a:p>
          <a:p>
            <a:pPr marL="339725" indent="-339725">
              <a:lnSpc>
                <a:spcPct val="90000"/>
              </a:lnSpc>
              <a:spcBef>
                <a:spcPts val="6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2800" b="1" u="sng" dirty="0" smtClean="0">
                <a:solidFill>
                  <a:srgbClr val="FFFFFF"/>
                </a:solidFill>
              </a:rPr>
              <a:t>Kolonizační </a:t>
            </a:r>
            <a:r>
              <a:rPr lang="cs-CZ" sz="2800" b="1" u="sng" dirty="0">
                <a:solidFill>
                  <a:srgbClr val="FFFFFF"/>
                </a:solidFill>
              </a:rPr>
              <a:t>mocnosti</a:t>
            </a:r>
            <a:r>
              <a:rPr lang="cs-CZ" sz="2800" dirty="0">
                <a:solidFill>
                  <a:srgbClr val="FFFFFF"/>
                </a:solidFill>
              </a:rPr>
              <a:t> – státy s přístupem k </a:t>
            </a:r>
            <a:r>
              <a:rPr lang="cs-CZ" sz="2800" dirty="0" smtClean="0">
                <a:solidFill>
                  <a:srgbClr val="FFFFFF"/>
                </a:solidFill>
              </a:rPr>
              <a:t>moři</a:t>
            </a:r>
          </a:p>
          <a:p>
            <a:pPr marL="739775" lvl="1" indent="-339725">
              <a:lnSpc>
                <a:spcPct val="90000"/>
              </a:lnSpc>
              <a:spcBef>
                <a:spcPts val="6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Portugalsko</a:t>
            </a:r>
            <a:r>
              <a:rPr lang="cs-CZ" dirty="0">
                <a:solidFill>
                  <a:srgbClr val="FFFFFF"/>
                </a:solidFill>
              </a:rPr>
              <a:t>, Španělsko, Francie, Velká Británie, Dánsko, Nizozemsko…</a:t>
            </a:r>
          </a:p>
          <a:p>
            <a:pPr marL="339725" indent="-339725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sz="2800" dirty="0">
              <a:solidFill>
                <a:srgbClr val="FFFFFF"/>
              </a:solidFill>
            </a:endParaRPr>
          </a:p>
          <a:p>
            <a:pPr marL="339725" indent="-339725">
              <a:lnSpc>
                <a:spcPct val="90000"/>
              </a:lnSpc>
              <a:spcBef>
                <a:spcPts val="6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2800" b="1" u="sng" dirty="0">
                <a:solidFill>
                  <a:srgbClr val="FFFFFF"/>
                </a:solidFill>
              </a:rPr>
              <a:t>Příklady států s autonomním územím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/>
              <a:t>DÁNSKO – Grónsko, Faerské ostrovy</a:t>
            </a:r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99523"/>
            <a:ext cx="9144000" cy="5158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076056" cy="340095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5940152" y="620688"/>
            <a:ext cx="2324819" cy="58695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square"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dirty="0">
                <a:solidFill>
                  <a:srgbClr val="FFFFFF"/>
                </a:solidFill>
                <a:cs typeface="Arial" charset="0"/>
              </a:rPr>
              <a:t>Grónsko</a:t>
            </a:r>
          </a:p>
        </p:txBody>
      </p:sp>
      <p:pic>
        <p:nvPicPr>
          <p:cNvPr id="34818" name="Picture 2" descr="http://faerske-ostrovy.svetadily.cz/userfiles/image/clanky/torshavn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6086" y="3429000"/>
            <a:ext cx="5137914" cy="3429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67544" y="4941168"/>
            <a:ext cx="28360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dirty="0" err="1" smtClean="0">
                <a:solidFill>
                  <a:srgbClr val="FFFFFF"/>
                </a:solidFill>
                <a:cs typeface="Arial" charset="0"/>
              </a:rPr>
              <a:t>Faerské</a:t>
            </a:r>
            <a:r>
              <a:rPr lang="cs-CZ" sz="3200" b="1" dirty="0" smtClean="0">
                <a:solidFill>
                  <a:srgbClr val="FFFFFF"/>
                </a:solidFill>
                <a:cs typeface="Arial" charset="0"/>
              </a:rPr>
              <a:t> ostrovy</a:t>
            </a:r>
            <a:endParaRPr lang="cs-CZ" sz="3200" b="1" dirty="0">
              <a:solidFill>
                <a:srgbClr val="FFFFFF"/>
              </a:solidFill>
              <a:cs typeface="Arial" charset="0"/>
            </a:endParaRPr>
          </a:p>
        </p:txBody>
      </p:sp>
      <p:pic>
        <p:nvPicPr>
          <p:cNvPr id="7" name="Picture 7" descr="File:Flag of the Faroe Islands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5661248"/>
            <a:ext cx="1348080" cy="980728"/>
          </a:xfrm>
          <a:prstGeom prst="rect">
            <a:avLst/>
          </a:prstGeom>
          <a:noFill/>
        </p:spPr>
      </p:pic>
      <p:pic>
        <p:nvPicPr>
          <p:cNvPr id="8" name="Picture 2" descr="File:Flag of Greenland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1412776"/>
            <a:ext cx="1475656" cy="983156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1152525"/>
            <a:ext cx="3276600" cy="5705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FFFFFF"/>
                </a:solidFill>
              </a:rPr>
              <a:t>FINSKO – Alandské ostrovy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5795963" cy="1828800"/>
          </a:xfrm>
          <a:ln/>
        </p:spPr>
        <p:txBody>
          <a:bodyPr/>
          <a:lstStyle/>
          <a:p>
            <a:pPr marL="339725" indent="-339725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>
                <a:solidFill>
                  <a:srgbClr val="FFFFFF"/>
                </a:solidFill>
              </a:rPr>
              <a:t>V oblasti je úřední řeč švédština</a:t>
            </a:r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5229200"/>
            <a:ext cx="2074863" cy="1360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26628" name="Picture 4" descr="http://www.discoveringfinland.com/ftp/Towns/ahvenanmaa/Alan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204864"/>
            <a:ext cx="6384230" cy="280831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988839"/>
          </a:xfrm>
          <a:ln/>
        </p:spPr>
        <p:txBody>
          <a:bodyPr>
            <a:normAutofit/>
          </a:bodyPr>
          <a:lstStyle/>
          <a:p>
            <a:pPr algn="l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>
                <a:solidFill>
                  <a:srgbClr val="FFFFFF"/>
                </a:solidFill>
                <a:cs typeface="Arial Unicode MS" pitchFamily="32" charset="0"/>
              </a:rPr>
              <a:t>SPOJENÉ KRÁLOVSTVÍ VELKÉ BRITÁNIE A SEVERNÍHO </a:t>
            </a:r>
            <a: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  <a:t>IRSKA</a:t>
            </a:r>
            <a:b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</a:br>
            <a: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  <a:t/>
            </a:r>
            <a:b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</a:br>
            <a: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  <a:t>– </a:t>
            </a:r>
            <a:r>
              <a:rPr lang="cs-CZ" sz="2800" dirty="0">
                <a:solidFill>
                  <a:srgbClr val="FFFFFF"/>
                </a:solidFill>
                <a:cs typeface="Arial Unicode MS" pitchFamily="32" charset="0"/>
              </a:rPr>
              <a:t>Skotsko, Severní Irsko, Wales, ostrov Man, </a:t>
            </a:r>
            <a:r>
              <a:rPr lang="cs-CZ" sz="2800" dirty="0" smtClean="0">
                <a:solidFill>
                  <a:srgbClr val="FFFFFF"/>
                </a:solidFill>
                <a:cs typeface="Arial Unicode MS" pitchFamily="32" charset="0"/>
              </a:rPr>
              <a:t>Gibraltar atd.</a:t>
            </a:r>
            <a:endParaRPr lang="cs-CZ" sz="2800" dirty="0">
              <a:solidFill>
                <a:srgbClr val="FFFFFF"/>
              </a:solidFill>
              <a:cs typeface="Arial Unicode MS" pitchFamily="32" charset="0"/>
            </a:endParaRPr>
          </a:p>
        </p:txBody>
      </p:sp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5505" y="2276872"/>
            <a:ext cx="3518495" cy="4581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 descr="Vlaj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2362" y="6229349"/>
            <a:ext cx="1047750" cy="628651"/>
          </a:xfrm>
          <a:prstGeom prst="rect">
            <a:avLst/>
          </a:prstGeom>
          <a:noFill/>
        </p:spPr>
      </p:pic>
      <p:pic>
        <p:nvPicPr>
          <p:cNvPr id="24584" name="Picture 8" descr="Vlajka Skots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32362" y="2492896"/>
            <a:ext cx="1047750" cy="628651"/>
          </a:xfrm>
          <a:prstGeom prst="rect">
            <a:avLst/>
          </a:prstGeom>
          <a:noFill/>
        </p:spPr>
      </p:pic>
      <p:pic>
        <p:nvPicPr>
          <p:cNvPr id="24586" name="Picture 10" descr="Vlajk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32362" y="5301208"/>
            <a:ext cx="1047750" cy="628651"/>
          </a:xfrm>
          <a:prstGeom prst="rect">
            <a:avLst/>
          </a:prstGeom>
          <a:noFill/>
        </p:spPr>
      </p:pic>
      <p:pic>
        <p:nvPicPr>
          <p:cNvPr id="24588" name="Picture 12" descr="North Ireland facts Union Flag 10 Interesting North Ireland fact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3645024"/>
            <a:ext cx="1224136" cy="619563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H="1" flipV="1">
            <a:off x="5652120" y="2852936"/>
            <a:ext cx="1584176" cy="72008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24586" idx="3"/>
          </p:cNvCxnSpPr>
          <p:nvPr/>
        </p:nvCxnSpPr>
        <p:spPr>
          <a:xfrm flipH="1" flipV="1">
            <a:off x="5580112" y="5615534"/>
            <a:ext cx="1728192" cy="18973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5724128" y="4221088"/>
            <a:ext cx="1224136" cy="2880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5724128" y="6381328"/>
            <a:ext cx="1656184" cy="14401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90" name="Picture 14" descr="Vlajka Manu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99992" y="4509120"/>
            <a:ext cx="1047750" cy="523875"/>
          </a:xfrm>
          <a:prstGeom prst="rect">
            <a:avLst/>
          </a:prstGeom>
          <a:noFill/>
        </p:spPr>
      </p:pic>
      <p:cxnSp>
        <p:nvCxnSpPr>
          <p:cNvPr id="21" name="Přímá spojovací šipka 20"/>
          <p:cNvCxnSpPr/>
          <p:nvPr/>
        </p:nvCxnSpPr>
        <p:spPr>
          <a:xfrm flipH="1">
            <a:off x="5652120" y="4797152"/>
            <a:ext cx="1584176" cy="7200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4/45/Gibraltar_aerial_view_looking_northwe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86608" y="0"/>
            <a:ext cx="4557392" cy="3645024"/>
          </a:xfrm>
          <a:prstGeom prst="rect">
            <a:avLst/>
          </a:prstGeom>
          <a:noFill/>
        </p:spPr>
      </p:pic>
      <p:pic>
        <p:nvPicPr>
          <p:cNvPr id="22532" name="Picture 4" descr="http://1.bp.blogspot.com/-waO5IGN5CRM/UPcX-ZQUzcI/AAAAAAAATJA/30QIXruAUdo/s1600/Ads%C4%B1z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0"/>
            <a:ext cx="4572000" cy="3044971"/>
          </a:xfrm>
          <a:prstGeom prst="rect">
            <a:avLst/>
          </a:prstGeom>
          <a:noFill/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619126"/>
            <a:ext cx="6012160" cy="3238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251520" y="299695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Gibraltar</a:t>
            </a:r>
            <a:endParaRPr lang="cs-CZ" sz="3200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3" cstate="print"/>
          <a:srcRect l="7681"/>
          <a:stretch>
            <a:fillRect/>
          </a:stretch>
        </p:blipFill>
        <p:spPr bwMode="auto">
          <a:xfrm>
            <a:off x="0" y="2498725"/>
            <a:ext cx="9144000" cy="4359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FRANCIE – koloniální supervelmoc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1656185"/>
          </a:xfrm>
        </p:spPr>
        <p:txBody>
          <a:bodyPr/>
          <a:lstStyle/>
          <a:p>
            <a:r>
              <a:rPr lang="cs-CZ" dirty="0" smtClean="0"/>
              <a:t>Korsika, Martinik, Nová Kaledonie, Guadeloupe, Francouzská Guyana, Francouzská Polynésie …..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0100" y="0"/>
            <a:ext cx="7543800" cy="686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725" y="0"/>
            <a:ext cx="4105275" cy="6858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3923928" cy="377350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6386" name="Picture 2" descr="http://www.garba.cz/korsika/kor_bonifaci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99969"/>
            <a:ext cx="5004048" cy="3058031"/>
          </a:xfrm>
          <a:prstGeom prst="rect">
            <a:avLst/>
          </a:prstGeom>
          <a:noFill/>
        </p:spPr>
      </p:pic>
      <p:pic>
        <p:nvPicPr>
          <p:cNvPr id="16388" name="Picture 4" descr="Vlajk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7" y="0"/>
            <a:ext cx="1154491" cy="6926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95936" y="980728"/>
            <a:ext cx="17347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Korsika</a:t>
            </a:r>
            <a:endParaRPr lang="cs-CZ" sz="4000" b="1" dirty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4744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dirty="0">
                <a:solidFill>
                  <a:srgbClr val="FFFFFF"/>
                </a:solidFill>
              </a:rPr>
              <a:t>ČÍNA – Tibet, Hongkong, Macao</a:t>
            </a: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50" y="3476625"/>
            <a:ext cx="3143250" cy="3381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" y="2420888"/>
            <a:ext cx="4437112" cy="44371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980728"/>
            <a:ext cx="5219700" cy="2635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92425"/>
            <a:ext cx="9144000" cy="3965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2290" name="Picture 2" descr="http://www.viajestoyomex.com/imagenes/informacion%20General/hong%20kong/mapa-hong-kong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3238500" cy="28575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FFFFFF"/>
                </a:solidFill>
              </a:rPr>
              <a:t>PORTUGALSKO - Azory</a:t>
            </a:r>
          </a:p>
        </p:txBody>
      </p:sp>
      <p:pic>
        <p:nvPicPr>
          <p:cNvPr id="10242" name="Picture 2" descr="http://www.klaudy.net/imgs/azory/azory_ma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1700808"/>
            <a:ext cx="5029200" cy="3200401"/>
          </a:xfrm>
          <a:prstGeom prst="rect">
            <a:avLst/>
          </a:prstGeom>
          <a:noFill/>
        </p:spPr>
      </p:pic>
      <p:pic>
        <p:nvPicPr>
          <p:cNvPr id="10244" name="Picture 4" descr="http://www.stranypotapecske.cz/potapeni/azory0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66983"/>
            <a:ext cx="4788024" cy="3591018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poznani.iscontent.cz/Fotografie/Produkty/800x600/azorske-ostrovy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23011"/>
            <a:ext cx="9144000" cy="563499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"/>
            <a:ext cx="9144000" cy="980728"/>
          </a:xfrm>
          <a:ln/>
        </p:spPr>
        <p:txBody>
          <a:bodyPr>
            <a:norm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FFFFFF"/>
                </a:solidFill>
              </a:rPr>
              <a:t>Bývalé africké kolonie – dnes se zde mluví portugalsky</a:t>
            </a:r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19250"/>
            <a:ext cx="523875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072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dirty="0">
                <a:solidFill>
                  <a:srgbClr val="FFFFFF"/>
                </a:solidFill>
              </a:rPr>
              <a:t>ŘECKO – mnišská republika Athos</a:t>
            </a:r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36712"/>
            <a:ext cx="3602038" cy="3673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3891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979874"/>
            <a:ext cx="3131840" cy="287812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4098" name="Picture 2" descr="http://upload.wikimedia.org/wikipedia/commons/3/31/Athos_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11893" y="2708920"/>
            <a:ext cx="5532107" cy="414908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Kar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49964"/>
            <a:ext cx="6516216" cy="5908036"/>
          </a:xfrm>
          <a:prstGeom prst="rect">
            <a:avLst/>
          </a:prstGeom>
          <a:noFill/>
        </p:spPr>
      </p:pic>
      <p:sp>
        <p:nvSpPr>
          <p:cNvPr id="39937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713"/>
          </a:xfrm>
          <a:ln/>
        </p:spPr>
        <p:txBody>
          <a:bodyPr>
            <a:norm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FFFFFF"/>
                </a:solidFill>
              </a:rPr>
              <a:t>ŠPANĚLSKO – Kanárské ostrovy, </a:t>
            </a:r>
            <a:r>
              <a:rPr lang="cs-CZ" sz="3200" dirty="0" err="1">
                <a:solidFill>
                  <a:srgbClr val="FFFFFF"/>
                </a:solidFill>
              </a:rPr>
              <a:t>Ceuta</a:t>
            </a:r>
            <a:r>
              <a:rPr lang="cs-CZ" sz="3200" dirty="0">
                <a:solidFill>
                  <a:srgbClr val="FFFFFF"/>
                </a:solidFill>
              </a:rPr>
              <a:t>, Baleáry</a:t>
            </a:r>
          </a:p>
        </p:txBody>
      </p:sp>
      <p:pic>
        <p:nvPicPr>
          <p:cNvPr id="2050" name="Picture 2" descr="http://www.mapysveta.sk/images/3d_kanarskeostrovy_car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1" y="908720"/>
            <a:ext cx="9085203" cy="45365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44208" y="5877272"/>
            <a:ext cx="2947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Kanárské ostrovy</a:t>
            </a:r>
            <a:endParaRPr lang="cs-CZ" sz="2800" b="1" dirty="0"/>
          </a:p>
        </p:txBody>
      </p:sp>
      <p:pic>
        <p:nvPicPr>
          <p:cNvPr id="2054" name="Picture 6" descr="http://www.kamzasluncem.cz/wp-content/uploads/east-coast-tenerif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62000"/>
            <a:ext cx="9144000" cy="6096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08221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upload.wikimedia.org/wikipedia/commons/c/cc/Baleares-rotulad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9144000" cy="5740953"/>
          </a:xfrm>
          <a:prstGeom prst="rect">
            <a:avLst/>
          </a:prstGeom>
          <a:noFill/>
        </p:spPr>
      </p:pic>
      <p:pic>
        <p:nvPicPr>
          <p:cNvPr id="63495" name="Picture 7" descr="http://i.telegraph.co.uk/multimedia/archive/02554/son-bou-beach-meno_2554868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92696"/>
            <a:ext cx="9144000" cy="570762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Baleáry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pPr algn="l"/>
            <a:r>
              <a:rPr lang="cs-CZ" b="1" dirty="0" err="1" smtClean="0"/>
              <a:t>Ceuta</a:t>
            </a:r>
            <a:endParaRPr lang="cs-CZ" b="1" dirty="0"/>
          </a:p>
        </p:txBody>
      </p:sp>
      <p:pic>
        <p:nvPicPr>
          <p:cNvPr id="66562" name="Picture 2" descr="File:Localización de Ceuta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1052736"/>
            <a:ext cx="7673625" cy="5805264"/>
          </a:xfrm>
          <a:prstGeom prst="rect">
            <a:avLst/>
          </a:prstGeom>
          <a:noFill/>
        </p:spPr>
      </p:pic>
      <p:pic>
        <p:nvPicPr>
          <p:cNvPr id="66564" name="Picture 4" descr="http://www.lugaresparavisitar.es/wp-content/uploads/2013/08/Ceuta-desde-el-mirador-de-Isabel-II-m%C3%A1s-cerca-Mario-S%C3%A1nchez-Bueno-flick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54380"/>
            <a:ext cx="9144000" cy="61036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6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 lnSpcReduction="10000"/>
          </a:bodyPr>
          <a:lstStyle/>
          <a:p>
            <a:r>
              <a:rPr lang="cs-CZ" sz="1300" dirty="0" smtClean="0">
                <a:hlinkClick r:id="rId3"/>
              </a:rPr>
              <a:t>http://www.</a:t>
            </a:r>
            <a:r>
              <a:rPr lang="cs-CZ" sz="1300" dirty="0" err="1" smtClean="0">
                <a:hlinkClick r:id="rId3"/>
              </a:rPr>
              <a:t>cojeco.cz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Attach</a:t>
            </a:r>
            <a:r>
              <a:rPr lang="cs-CZ" sz="1300" dirty="0" smtClean="0">
                <a:hlinkClick r:id="rId3"/>
              </a:rPr>
              <a:t>//</a:t>
            </a:r>
            <a:r>
              <a:rPr lang="cs-CZ" sz="1300" dirty="0" err="1" smtClean="0">
                <a:hlinkClick r:id="rId3"/>
              </a:rPr>
              <a:t>ilustrations</a:t>
            </a:r>
            <a:r>
              <a:rPr lang="cs-CZ" sz="1300" dirty="0" smtClean="0">
                <a:hlinkClick r:id="rId3"/>
              </a:rPr>
              <a:t>/cpos392e40e616e42.gif</a:t>
            </a:r>
            <a:endParaRPr lang="cs-CZ" sz="1300" dirty="0" smtClean="0"/>
          </a:p>
          <a:p>
            <a:r>
              <a:rPr lang="cs-CZ" sz="1300" dirty="0" smtClean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turistika-online.</a:t>
            </a:r>
            <a:r>
              <a:rPr lang="cs-CZ" sz="1300" dirty="0" err="1" smtClean="0">
                <a:hlinkClick r:id="rId4"/>
              </a:rPr>
              <a:t>kvalitne.cz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aaa</a:t>
            </a:r>
            <a:r>
              <a:rPr lang="cs-CZ" sz="1300" dirty="0" smtClean="0">
                <a:hlinkClick r:id="rId4"/>
              </a:rPr>
              <a:t>_kont/</a:t>
            </a:r>
            <a:r>
              <a:rPr lang="cs-CZ" sz="1300" dirty="0" err="1" smtClean="0">
                <a:hlinkClick r:id="rId4"/>
              </a:rPr>
              <a:t>aaa</a:t>
            </a:r>
            <a:r>
              <a:rPr lang="cs-CZ" sz="1300" dirty="0" smtClean="0">
                <a:hlinkClick r:id="rId4"/>
              </a:rPr>
              <a:t>_text_</a:t>
            </a:r>
            <a:r>
              <a:rPr lang="cs-CZ" sz="1300" dirty="0" err="1" smtClean="0">
                <a:hlinkClick r:id="rId4"/>
              </a:rPr>
              <a:t>evropa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italie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italie</a:t>
            </a:r>
            <a:r>
              <a:rPr lang="cs-CZ" sz="1300" dirty="0" smtClean="0">
                <a:hlinkClick r:id="rId4"/>
              </a:rPr>
              <a:t>_mapa.</a:t>
            </a:r>
            <a:r>
              <a:rPr lang="cs-CZ" sz="1300" dirty="0" err="1" smtClean="0">
                <a:hlinkClick r:id="rId4"/>
              </a:rPr>
              <a:t>jpg</a:t>
            </a:r>
            <a:endParaRPr lang="cs-CZ" sz="1300" dirty="0" smtClean="0"/>
          </a:p>
          <a:p>
            <a:r>
              <a:rPr lang="cs-CZ" sz="1300" dirty="0" smtClean="0">
                <a:hlinkClick r:id="rId5"/>
              </a:rPr>
              <a:t>http://</a:t>
            </a:r>
            <a:r>
              <a:rPr lang="cs-CZ" sz="1300" dirty="0" smtClean="0">
                <a:hlinkClick r:id="rId5"/>
              </a:rPr>
              <a:t>www.kompas.</a:t>
            </a:r>
            <a:r>
              <a:rPr lang="cs-CZ" sz="1300" dirty="0" err="1" smtClean="0">
                <a:hlinkClick r:id="rId5"/>
              </a:rPr>
              <a:t>estranky.cz</a:t>
            </a:r>
            <a:r>
              <a:rPr lang="cs-CZ" sz="1300" dirty="0" smtClean="0">
                <a:hlinkClick r:id="rId5"/>
              </a:rPr>
              <a:t>/</a:t>
            </a:r>
            <a:r>
              <a:rPr lang="cs-CZ" sz="1300" dirty="0" err="1" smtClean="0">
                <a:hlinkClick r:id="rId5"/>
              </a:rPr>
              <a:t>img</a:t>
            </a:r>
            <a:r>
              <a:rPr lang="cs-CZ" sz="1300" dirty="0" smtClean="0">
                <a:hlinkClick r:id="rId5"/>
              </a:rPr>
              <a:t>/</a:t>
            </a:r>
            <a:r>
              <a:rPr lang="cs-CZ" sz="1300" dirty="0" err="1" smtClean="0">
                <a:hlinkClick r:id="rId5"/>
              </a:rPr>
              <a:t>picture</a:t>
            </a:r>
            <a:r>
              <a:rPr lang="cs-CZ" sz="1300" dirty="0" smtClean="0">
                <a:hlinkClick r:id="rId5"/>
              </a:rPr>
              <a:t>/1031/Gr%C3%B3nsko-Nuuk.</a:t>
            </a:r>
            <a:r>
              <a:rPr lang="cs-CZ" sz="1300" dirty="0" err="1" smtClean="0">
                <a:hlinkClick r:id="rId5"/>
              </a:rPr>
              <a:t>jpg</a:t>
            </a:r>
            <a:endParaRPr lang="cs-CZ" sz="1300" dirty="0" smtClean="0"/>
          </a:p>
          <a:p>
            <a:r>
              <a:rPr lang="cs-CZ" sz="1300" dirty="0" smtClean="0">
                <a:hlinkClick r:id="rId6"/>
              </a:rPr>
              <a:t>http://</a:t>
            </a:r>
            <a:r>
              <a:rPr lang="cs-CZ" sz="1300" dirty="0" smtClean="0">
                <a:hlinkClick r:id="rId6"/>
              </a:rPr>
              <a:t>upload.wikimedia.org/wikipedia/commons/thumb/0/09/Flag_of_Greenland.svg/800px-Flag_of_Greenland.svg.png</a:t>
            </a:r>
            <a:endParaRPr lang="cs-CZ" sz="1300" dirty="0" smtClean="0"/>
          </a:p>
          <a:p>
            <a:r>
              <a:rPr lang="cs-CZ" sz="1300" dirty="0" smtClean="0">
                <a:hlinkClick r:id="rId7"/>
              </a:rPr>
              <a:t>http://upload.wikimedia.org/wikipedia/commons/thumb/3/35/Kingdom_of_Denmark_in_its_region_%28special_marker%29.svg/723px-Kingdom_of_Denmark_in_its_region_%</a:t>
            </a:r>
            <a:r>
              <a:rPr lang="cs-CZ" sz="1300" dirty="0" smtClean="0">
                <a:hlinkClick r:id="rId7"/>
              </a:rPr>
              <a:t>28special_marker%29.svg.png</a:t>
            </a:r>
            <a:endParaRPr lang="cs-CZ" sz="1300" dirty="0" smtClean="0"/>
          </a:p>
          <a:p>
            <a:r>
              <a:rPr lang="cs-CZ" sz="1300" dirty="0" smtClean="0">
                <a:hlinkClick r:id="rId8"/>
              </a:rPr>
              <a:t>http://</a:t>
            </a:r>
            <a:r>
              <a:rPr lang="cs-CZ" sz="1300" dirty="0" smtClean="0">
                <a:hlinkClick r:id="rId8"/>
              </a:rPr>
              <a:t>upload.wikimedia.org/wikipedia/commons/thumb/3/3c/Flag_of_the_Faroe_Islands.svg/800px-Flag_of_the_Faroe_Islands.svg.png</a:t>
            </a:r>
            <a:endParaRPr lang="cs-CZ" sz="1300" dirty="0" smtClean="0"/>
          </a:p>
          <a:p>
            <a:r>
              <a:rPr lang="cs-CZ" sz="1300" dirty="0" smtClean="0">
                <a:hlinkClick r:id="rId9"/>
              </a:rPr>
              <a:t>http://</a:t>
            </a:r>
            <a:r>
              <a:rPr lang="cs-CZ" sz="1300" dirty="0" smtClean="0">
                <a:hlinkClick r:id="rId9"/>
              </a:rPr>
              <a:t>faerske-ostrovy.svetadily.cz/userfiles/image/clanky/torshavn-1.jpg</a:t>
            </a:r>
            <a:endParaRPr lang="cs-CZ" sz="1300" dirty="0" smtClean="0"/>
          </a:p>
          <a:p>
            <a:r>
              <a:rPr lang="cs-CZ" sz="1300" dirty="0" smtClean="0">
                <a:hlinkClick r:id="rId10"/>
              </a:rPr>
              <a:t>http://</a:t>
            </a:r>
            <a:r>
              <a:rPr lang="cs-CZ" sz="1300" dirty="0" smtClean="0">
                <a:hlinkClick r:id="rId10"/>
              </a:rPr>
              <a:t>upload.wikimedia.org/wikipedia/commons/thumb/2/2c/Ahvenanmaa.sijainti.suomi.2010.svg/344px-Ahvenanmaa.sijainti.suomi.2010.svg.png</a:t>
            </a:r>
            <a:endParaRPr lang="cs-CZ" sz="1300" dirty="0" smtClean="0"/>
          </a:p>
          <a:p>
            <a:r>
              <a:rPr lang="cs-CZ" sz="1300" dirty="0" smtClean="0">
                <a:hlinkClick r:id="rId11"/>
              </a:rPr>
              <a:t>http://upload.wikimedia.org/wikipedia/commons/thumb/5/52/Flag_of_%C3%85land.svg/200px-Flag_of_%</a:t>
            </a:r>
            <a:r>
              <a:rPr lang="cs-CZ" sz="1300" dirty="0" smtClean="0">
                <a:hlinkClick r:id="rId11"/>
              </a:rPr>
              <a:t>C3%85land.svg.png</a:t>
            </a:r>
            <a:endParaRPr lang="cs-CZ" sz="1300" dirty="0" smtClean="0"/>
          </a:p>
          <a:p>
            <a:r>
              <a:rPr lang="cs-CZ" sz="1300" dirty="0" smtClean="0">
                <a:hlinkClick r:id="rId12"/>
              </a:rPr>
              <a:t>http://www.</a:t>
            </a:r>
            <a:r>
              <a:rPr lang="cs-CZ" sz="1300" dirty="0" err="1" smtClean="0">
                <a:hlinkClick r:id="rId12"/>
              </a:rPr>
              <a:t>zajezdydoanglie.cz</a:t>
            </a:r>
            <a:r>
              <a:rPr lang="cs-CZ" sz="1300" dirty="0" smtClean="0">
                <a:hlinkClick r:id="rId12"/>
              </a:rPr>
              <a:t>/</a:t>
            </a:r>
            <a:r>
              <a:rPr lang="cs-CZ" sz="1300" dirty="0" err="1" smtClean="0">
                <a:hlinkClick r:id="rId12"/>
              </a:rPr>
              <a:t>img</a:t>
            </a:r>
            <a:r>
              <a:rPr lang="cs-CZ" sz="1300" dirty="0" smtClean="0">
                <a:hlinkClick r:id="rId12"/>
              </a:rPr>
              <a:t>/__</a:t>
            </a:r>
            <a:r>
              <a:rPr lang="cs-CZ" sz="1300" dirty="0" err="1" smtClean="0">
                <a:hlinkClick r:id="rId12"/>
              </a:rPr>
              <a:t>manager</a:t>
            </a:r>
            <a:r>
              <a:rPr lang="cs-CZ" sz="1300" dirty="0" smtClean="0">
                <a:hlinkClick r:id="rId12"/>
              </a:rPr>
              <a:t>/mapa-</a:t>
            </a:r>
            <a:r>
              <a:rPr lang="cs-CZ" sz="1300" dirty="0" err="1" smtClean="0">
                <a:hlinkClick r:id="rId12"/>
              </a:rPr>
              <a:t>anglie.jpg</a:t>
            </a:r>
            <a:endParaRPr lang="cs-CZ" sz="1300" dirty="0" smtClean="0"/>
          </a:p>
          <a:p>
            <a:r>
              <a:rPr lang="cs-CZ" sz="1300" dirty="0" smtClean="0">
                <a:hlinkClick r:id="rId13"/>
              </a:rPr>
              <a:t>http://</a:t>
            </a:r>
            <a:r>
              <a:rPr lang="cs-CZ" sz="1300" dirty="0" smtClean="0">
                <a:hlinkClick r:id="rId13"/>
              </a:rPr>
              <a:t>upload.wikimedia.org/wikipedia/commons/thumb/b/be/Flag_of_England.svg/110px-Flag_of_England.svg.png</a:t>
            </a:r>
            <a:endParaRPr lang="cs-CZ" sz="1300" dirty="0" smtClean="0"/>
          </a:p>
          <a:p>
            <a:r>
              <a:rPr lang="cs-CZ" sz="1300" dirty="0" smtClean="0">
                <a:hlinkClick r:id="rId14"/>
              </a:rPr>
              <a:t>http://</a:t>
            </a:r>
            <a:r>
              <a:rPr lang="cs-CZ" sz="1300" dirty="0" smtClean="0">
                <a:hlinkClick r:id="rId14"/>
              </a:rPr>
              <a:t>upload.wikimedia.org/wikipedia/commons/thumb/1/10/Flag_of_Scotland.svg/110px-Flag_of_Scotland.svg.png</a:t>
            </a:r>
            <a:endParaRPr lang="cs-CZ" sz="1300" dirty="0" smtClean="0"/>
          </a:p>
          <a:p>
            <a:r>
              <a:rPr lang="cs-CZ" sz="1300" dirty="0" smtClean="0">
                <a:hlinkClick r:id="rId15"/>
              </a:rPr>
              <a:t>http://</a:t>
            </a:r>
            <a:r>
              <a:rPr lang="cs-CZ" sz="1300" dirty="0" smtClean="0">
                <a:hlinkClick r:id="rId15"/>
              </a:rPr>
              <a:t>upload.wikimedia.org/wikipedia/commons/thumb/5/59/Flag_of_Wales_2.svg/110px-Flag_of_Wales_2.svg.png</a:t>
            </a:r>
            <a:endParaRPr lang="cs-CZ" sz="1300" dirty="0" smtClean="0"/>
          </a:p>
          <a:p>
            <a:r>
              <a:rPr lang="cs-CZ" sz="1300" dirty="0" smtClean="0">
                <a:hlinkClick r:id="rId16"/>
              </a:rPr>
              <a:t>http://</a:t>
            </a:r>
            <a:r>
              <a:rPr lang="cs-CZ" sz="1300" dirty="0" smtClean="0">
                <a:hlinkClick r:id="rId16"/>
              </a:rPr>
              <a:t>upload.wikimedia.org/wikipedia/commons/thumb/b/bc/Flag_of_the_Isle_of_Man.svg/110px-Flag_of_the_Isle_of_Man.svg.png</a:t>
            </a:r>
            <a:endParaRPr lang="cs-CZ" sz="1300" dirty="0" smtClean="0"/>
          </a:p>
          <a:p>
            <a:r>
              <a:rPr lang="cs-CZ" sz="1300" dirty="0" smtClean="0">
                <a:hlinkClick r:id="rId17"/>
              </a:rPr>
              <a:t>http://</a:t>
            </a:r>
            <a:r>
              <a:rPr lang="cs-CZ" sz="1300" dirty="0" smtClean="0">
                <a:hlinkClick r:id="rId17"/>
              </a:rPr>
              <a:t>factfile.org/wp-content/uploads/2012/02/North-Ireland-facts-Union-Flag.jpg</a:t>
            </a:r>
            <a:endParaRPr lang="cs-CZ" sz="1300" dirty="0" smtClean="0"/>
          </a:p>
          <a:p>
            <a:r>
              <a:rPr lang="cs-CZ" sz="1300" dirty="0" smtClean="0">
                <a:hlinkClick r:id="rId18"/>
              </a:rPr>
              <a:t>http://</a:t>
            </a:r>
            <a:r>
              <a:rPr lang="cs-CZ" sz="1300" dirty="0" smtClean="0">
                <a:hlinkClick r:id="rId18"/>
              </a:rPr>
              <a:t>www.</a:t>
            </a:r>
            <a:r>
              <a:rPr lang="cs-CZ" sz="1300" dirty="0" err="1" smtClean="0">
                <a:hlinkClick r:id="rId18"/>
              </a:rPr>
              <a:t>discoveringfinland.com</a:t>
            </a:r>
            <a:r>
              <a:rPr lang="cs-CZ" sz="1300" dirty="0" smtClean="0">
                <a:hlinkClick r:id="rId18"/>
              </a:rPr>
              <a:t>/</a:t>
            </a:r>
            <a:r>
              <a:rPr lang="cs-CZ" sz="1300" dirty="0" err="1" smtClean="0">
                <a:hlinkClick r:id="rId18"/>
              </a:rPr>
              <a:t>ftp</a:t>
            </a:r>
            <a:r>
              <a:rPr lang="cs-CZ" sz="1300" dirty="0" smtClean="0">
                <a:hlinkClick r:id="rId18"/>
              </a:rPr>
              <a:t>/</a:t>
            </a:r>
            <a:r>
              <a:rPr lang="cs-CZ" sz="1300" dirty="0" err="1" smtClean="0">
                <a:hlinkClick r:id="rId18"/>
              </a:rPr>
              <a:t>Towns</a:t>
            </a:r>
            <a:r>
              <a:rPr lang="cs-CZ" sz="1300" dirty="0" smtClean="0">
                <a:hlinkClick r:id="rId18"/>
              </a:rPr>
              <a:t>/</a:t>
            </a:r>
            <a:r>
              <a:rPr lang="cs-CZ" sz="1300" dirty="0" err="1" smtClean="0">
                <a:hlinkClick r:id="rId18"/>
              </a:rPr>
              <a:t>ahvenanmaa</a:t>
            </a:r>
            <a:r>
              <a:rPr lang="cs-CZ" sz="1300" dirty="0" smtClean="0">
                <a:hlinkClick r:id="rId18"/>
              </a:rPr>
              <a:t>/Aland.</a:t>
            </a:r>
            <a:r>
              <a:rPr lang="cs-CZ" sz="1300" dirty="0" err="1" smtClean="0">
                <a:hlinkClick r:id="rId18"/>
              </a:rPr>
              <a:t>jpg</a:t>
            </a:r>
            <a:endParaRPr lang="cs-CZ" sz="1300" dirty="0" smtClean="0"/>
          </a:p>
          <a:p>
            <a:r>
              <a:rPr lang="cs-CZ" sz="1300" dirty="0" smtClean="0">
                <a:hlinkClick r:id="rId19"/>
              </a:rPr>
              <a:t>http://</a:t>
            </a:r>
            <a:r>
              <a:rPr lang="cs-CZ" sz="1300" dirty="0" smtClean="0">
                <a:hlinkClick r:id="rId19"/>
              </a:rPr>
              <a:t>upload.wikimedia.org/wikipedia/commons/4/45/Gibraltar_aerial_view_looking_northwest.jpg</a:t>
            </a:r>
            <a:endParaRPr lang="cs-CZ" sz="1300" dirty="0" smtClean="0"/>
          </a:p>
          <a:p>
            <a:r>
              <a:rPr lang="cs-CZ" sz="1300" dirty="0" smtClean="0">
                <a:hlinkClick r:id="rId20"/>
              </a:rPr>
              <a:t>http://1.bp.blogspot.com/-</a:t>
            </a:r>
            <a:r>
              <a:rPr lang="cs-CZ" sz="1300" dirty="0" smtClean="0">
                <a:hlinkClick r:id="rId20"/>
              </a:rPr>
              <a:t>waO5IGN5CRM/</a:t>
            </a:r>
            <a:r>
              <a:rPr lang="cs-CZ" sz="1300" dirty="0" err="1" smtClean="0">
                <a:hlinkClick r:id="rId20"/>
              </a:rPr>
              <a:t>UPcX</a:t>
            </a:r>
            <a:r>
              <a:rPr lang="cs-CZ" sz="1300" dirty="0" smtClean="0">
                <a:hlinkClick r:id="rId20"/>
              </a:rPr>
              <a:t>-</a:t>
            </a:r>
            <a:r>
              <a:rPr lang="cs-CZ" sz="1300" dirty="0" err="1" smtClean="0">
                <a:hlinkClick r:id="rId20"/>
              </a:rPr>
              <a:t>ZQUzcI</a:t>
            </a:r>
            <a:r>
              <a:rPr lang="cs-CZ" sz="1300" dirty="0" smtClean="0">
                <a:hlinkClick r:id="rId20"/>
              </a:rPr>
              <a:t>/AAAAAAAATJA/30QIXruAUdo/s1600/</a:t>
            </a:r>
            <a:r>
              <a:rPr lang="cs-CZ" sz="1300" dirty="0" err="1" smtClean="0">
                <a:hlinkClick r:id="rId20"/>
              </a:rPr>
              <a:t>Ads</a:t>
            </a:r>
            <a:r>
              <a:rPr lang="cs-CZ" sz="1300" dirty="0" smtClean="0">
                <a:hlinkClick r:id="rId20"/>
              </a:rPr>
              <a:t>%C4%B1z.png</a:t>
            </a:r>
            <a:endParaRPr lang="cs-CZ" sz="1300" dirty="0" smtClean="0"/>
          </a:p>
          <a:p>
            <a:r>
              <a:rPr lang="cs-CZ" sz="1300" dirty="0" smtClean="0">
                <a:hlinkClick r:id="rId21"/>
              </a:rPr>
              <a:t>http://mymilim.info/milim-old/milim/M-1-Milim/JOYCE/18-ULYSSES/18-PHENELOPE/YES-O-YES/01-PHOTO/GIBRALTAR/00-GIBRALTAR-1.jpg</a:t>
            </a:r>
            <a:endParaRPr lang="cs-CZ" sz="1300" dirty="0" smtClean="0"/>
          </a:p>
          <a:p>
            <a:r>
              <a:rPr lang="cs-CZ" sz="1300" dirty="0" smtClean="0">
                <a:hlinkClick r:id="rId22"/>
              </a:rPr>
              <a:t>http://</a:t>
            </a:r>
            <a:r>
              <a:rPr lang="cs-CZ" sz="1300" dirty="0" smtClean="0">
                <a:hlinkClick r:id="rId22"/>
              </a:rPr>
              <a:t>upload.wikimedia.org/wikipedia/commons/thumb/9/91/France-Constituent-Lands.png/606px-France-Constituent-Lands.png</a:t>
            </a:r>
            <a:endParaRPr lang="cs-CZ" sz="13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r>
              <a:rPr lang="cs-CZ" sz="1300" dirty="0" smtClean="0">
                <a:hlinkClick r:id="rId3"/>
              </a:rPr>
              <a:t>http</a:t>
            </a:r>
            <a:r>
              <a:rPr lang="cs-CZ" sz="1300" dirty="0" smtClean="0">
                <a:hlinkClick r:id="rId3"/>
              </a:rPr>
              <a:t>://</a:t>
            </a:r>
            <a:r>
              <a:rPr lang="cs-CZ" sz="1300" dirty="0" smtClean="0">
                <a:hlinkClick r:id="rId3"/>
              </a:rPr>
              <a:t>upload.wikimedia.org/wikipedia/commons/thumb/7/7b/Korsika-satelite.jpg/220px-Korsika-satelite.jpg</a:t>
            </a:r>
            <a:endParaRPr lang="cs-CZ" sz="1300" dirty="0" smtClean="0"/>
          </a:p>
          <a:p>
            <a:r>
              <a:rPr lang="cs-CZ" sz="1300" dirty="0" smtClean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www.</a:t>
            </a:r>
            <a:r>
              <a:rPr lang="cs-CZ" sz="1300" dirty="0" err="1" smtClean="0">
                <a:hlinkClick r:id="rId4"/>
              </a:rPr>
              <a:t>garba.cz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korsika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kor</a:t>
            </a:r>
            <a:r>
              <a:rPr lang="cs-CZ" sz="1300" dirty="0" smtClean="0">
                <a:hlinkClick r:id="rId4"/>
              </a:rPr>
              <a:t>_</a:t>
            </a:r>
            <a:r>
              <a:rPr lang="cs-CZ" sz="1300" dirty="0" err="1" smtClean="0">
                <a:hlinkClick r:id="rId4"/>
              </a:rPr>
              <a:t>bonifacio.jpg</a:t>
            </a:r>
            <a:endParaRPr lang="cs-CZ" sz="1300" dirty="0" smtClean="0"/>
          </a:p>
          <a:p>
            <a:r>
              <a:rPr lang="cs-CZ" sz="1300" b="1" dirty="0" smtClean="0">
                <a:hlinkClick r:id="rId5"/>
              </a:rPr>
              <a:t>http://</a:t>
            </a:r>
            <a:r>
              <a:rPr lang="cs-CZ" sz="1300" b="1" dirty="0" smtClean="0">
                <a:hlinkClick r:id="rId5"/>
              </a:rPr>
              <a:t>upload.wikimedia.org/wikipedia/commons/thumb/7/7c/Flag_of_Corsica.svg/110px-Flag_of_Corsica.svg.png</a:t>
            </a:r>
            <a:endParaRPr lang="cs-CZ" sz="1300" b="1" dirty="0" smtClean="0"/>
          </a:p>
          <a:p>
            <a:r>
              <a:rPr lang="cs-CZ" sz="1300" b="1" dirty="0" smtClean="0">
                <a:hlinkClick r:id="rId6"/>
              </a:rPr>
              <a:t>http://</a:t>
            </a:r>
            <a:r>
              <a:rPr lang="cs-CZ" sz="1300" b="1" dirty="0" smtClean="0">
                <a:hlinkClick r:id="rId6"/>
              </a:rPr>
              <a:t>upload.wikimedia.org/wikipedia/commons/3/3f/Hk-map-colonial.png</a:t>
            </a:r>
            <a:endParaRPr lang="cs-CZ" sz="1300" b="1" dirty="0" smtClean="0"/>
          </a:p>
          <a:p>
            <a:r>
              <a:rPr lang="cs-CZ" sz="1300" b="1" dirty="0" smtClean="0">
                <a:hlinkClick r:id="rId7"/>
              </a:rPr>
              <a:t>http://</a:t>
            </a:r>
            <a:r>
              <a:rPr lang="cs-CZ" sz="1300" b="1" dirty="0" smtClean="0">
                <a:hlinkClick r:id="rId7"/>
              </a:rPr>
              <a:t>upload.wikimedia.org/wikipedia/commons/1/18/Hong_Kong_Night_Skyline.jpg</a:t>
            </a:r>
            <a:endParaRPr lang="cs-CZ" sz="1300" b="1" dirty="0" smtClean="0"/>
          </a:p>
          <a:p>
            <a:r>
              <a:rPr lang="cs-CZ" sz="1300" b="1" dirty="0" smtClean="0">
                <a:hlinkClick r:id="rId8"/>
              </a:rPr>
              <a:t>http://</a:t>
            </a:r>
            <a:r>
              <a:rPr lang="cs-CZ" sz="1300" b="1" dirty="0" smtClean="0">
                <a:hlinkClick r:id="rId8"/>
              </a:rPr>
              <a:t>www.</a:t>
            </a:r>
            <a:r>
              <a:rPr lang="cs-CZ" sz="1300" b="1" dirty="0" err="1" smtClean="0">
                <a:hlinkClick r:id="rId8"/>
              </a:rPr>
              <a:t>viajestoyomex.com</a:t>
            </a:r>
            <a:r>
              <a:rPr lang="cs-CZ" sz="1300" b="1" dirty="0" smtClean="0">
                <a:hlinkClick r:id="rId8"/>
              </a:rPr>
              <a:t>/</a:t>
            </a:r>
            <a:r>
              <a:rPr lang="cs-CZ" sz="1300" b="1" dirty="0" err="1" smtClean="0">
                <a:hlinkClick r:id="rId8"/>
              </a:rPr>
              <a:t>imagenes</a:t>
            </a:r>
            <a:r>
              <a:rPr lang="cs-CZ" sz="1300" b="1" dirty="0" smtClean="0">
                <a:hlinkClick r:id="rId8"/>
              </a:rPr>
              <a:t>/</a:t>
            </a:r>
            <a:r>
              <a:rPr lang="cs-CZ" sz="1300" b="1" dirty="0" err="1" smtClean="0">
                <a:hlinkClick r:id="rId8"/>
              </a:rPr>
              <a:t>informacion</a:t>
            </a:r>
            <a:r>
              <a:rPr lang="cs-CZ" sz="1300" b="1" dirty="0" smtClean="0">
                <a:hlinkClick r:id="rId8"/>
              </a:rPr>
              <a:t>%20General/</a:t>
            </a:r>
            <a:r>
              <a:rPr lang="cs-CZ" sz="1300" b="1" dirty="0" err="1" smtClean="0">
                <a:hlinkClick r:id="rId8"/>
              </a:rPr>
              <a:t>hong</a:t>
            </a:r>
            <a:r>
              <a:rPr lang="cs-CZ" sz="1300" b="1" dirty="0" smtClean="0">
                <a:hlinkClick r:id="rId8"/>
              </a:rPr>
              <a:t>%20kong/mapa-</a:t>
            </a:r>
            <a:r>
              <a:rPr lang="cs-CZ" sz="1300" b="1" dirty="0" err="1" smtClean="0">
                <a:hlinkClick r:id="rId8"/>
              </a:rPr>
              <a:t>hong</a:t>
            </a:r>
            <a:r>
              <a:rPr lang="cs-CZ" sz="1300" b="1" dirty="0" smtClean="0">
                <a:hlinkClick r:id="rId8"/>
              </a:rPr>
              <a:t>-kong.</a:t>
            </a:r>
            <a:r>
              <a:rPr lang="cs-CZ" sz="1300" b="1" dirty="0" err="1" smtClean="0">
                <a:hlinkClick r:id="rId8"/>
              </a:rPr>
              <a:t>gif</a:t>
            </a:r>
            <a:endParaRPr lang="cs-CZ" sz="1300" b="1" dirty="0" smtClean="0"/>
          </a:p>
          <a:p>
            <a:r>
              <a:rPr lang="cs-CZ" sz="1300" b="1" dirty="0" smtClean="0">
                <a:hlinkClick r:id="rId9"/>
              </a:rPr>
              <a:t>http://</a:t>
            </a:r>
            <a:r>
              <a:rPr lang="cs-CZ" sz="1300" b="1" dirty="0" smtClean="0">
                <a:hlinkClick r:id="rId9"/>
              </a:rPr>
              <a:t>www.</a:t>
            </a:r>
            <a:r>
              <a:rPr lang="cs-CZ" sz="1300" b="1" dirty="0" err="1" smtClean="0">
                <a:hlinkClick r:id="rId9"/>
              </a:rPr>
              <a:t>klaudy.net</a:t>
            </a:r>
            <a:r>
              <a:rPr lang="cs-CZ" sz="1300" b="1" dirty="0" smtClean="0">
                <a:hlinkClick r:id="rId9"/>
              </a:rPr>
              <a:t>/</a:t>
            </a:r>
            <a:r>
              <a:rPr lang="cs-CZ" sz="1300" b="1" dirty="0" err="1" smtClean="0">
                <a:hlinkClick r:id="rId9"/>
              </a:rPr>
              <a:t>imgs</a:t>
            </a:r>
            <a:r>
              <a:rPr lang="cs-CZ" sz="1300" b="1" dirty="0" smtClean="0">
                <a:hlinkClick r:id="rId9"/>
              </a:rPr>
              <a:t>/</a:t>
            </a:r>
            <a:r>
              <a:rPr lang="cs-CZ" sz="1300" b="1" dirty="0" err="1" smtClean="0">
                <a:hlinkClick r:id="rId9"/>
              </a:rPr>
              <a:t>azory</a:t>
            </a:r>
            <a:r>
              <a:rPr lang="cs-CZ" sz="1300" b="1" dirty="0" smtClean="0">
                <a:hlinkClick r:id="rId9"/>
              </a:rPr>
              <a:t>/</a:t>
            </a:r>
            <a:r>
              <a:rPr lang="cs-CZ" sz="1300" b="1" dirty="0" err="1" smtClean="0">
                <a:hlinkClick r:id="rId9"/>
              </a:rPr>
              <a:t>azory</a:t>
            </a:r>
            <a:r>
              <a:rPr lang="cs-CZ" sz="1300" b="1" dirty="0" smtClean="0">
                <a:hlinkClick r:id="rId9"/>
              </a:rPr>
              <a:t>_map.</a:t>
            </a:r>
            <a:r>
              <a:rPr lang="cs-CZ" sz="1300" b="1" dirty="0" err="1" smtClean="0">
                <a:hlinkClick r:id="rId9"/>
              </a:rPr>
              <a:t>jpg</a:t>
            </a:r>
            <a:endParaRPr lang="cs-CZ" sz="1300" b="1" dirty="0" smtClean="0"/>
          </a:p>
          <a:p>
            <a:r>
              <a:rPr lang="cs-CZ" sz="1300" b="1" dirty="0" smtClean="0">
                <a:hlinkClick r:id="rId10"/>
              </a:rPr>
              <a:t>http</a:t>
            </a:r>
            <a:r>
              <a:rPr lang="cs-CZ" sz="1300" b="1" dirty="0" smtClean="0">
                <a:hlinkClick r:id="rId10"/>
              </a:rPr>
              <a:t>://</a:t>
            </a:r>
            <a:r>
              <a:rPr lang="cs-CZ" sz="1300" b="1" dirty="0" smtClean="0">
                <a:hlinkClick r:id="rId10"/>
              </a:rPr>
              <a:t>poznani.iscontent.cz/Fotografie/Produkty/800x600/azorske-ostrovy-2.jpg</a:t>
            </a:r>
            <a:endParaRPr lang="cs-CZ" sz="1300" b="1" dirty="0" smtClean="0"/>
          </a:p>
          <a:p>
            <a:r>
              <a:rPr lang="cs-CZ" sz="1300" b="1" dirty="0" smtClean="0">
                <a:hlinkClick r:id="rId11"/>
              </a:rPr>
              <a:t>http://</a:t>
            </a:r>
            <a:r>
              <a:rPr lang="cs-CZ" sz="1300" b="1" dirty="0" smtClean="0">
                <a:hlinkClick r:id="rId11"/>
              </a:rPr>
              <a:t>www.</a:t>
            </a:r>
            <a:r>
              <a:rPr lang="cs-CZ" sz="1300" b="1" dirty="0" err="1" smtClean="0">
                <a:hlinkClick r:id="rId11"/>
              </a:rPr>
              <a:t>stranypotapecske.cz</a:t>
            </a:r>
            <a:r>
              <a:rPr lang="cs-CZ" sz="1300" b="1" dirty="0" smtClean="0">
                <a:hlinkClick r:id="rId11"/>
              </a:rPr>
              <a:t>/</a:t>
            </a:r>
            <a:r>
              <a:rPr lang="cs-CZ" sz="1300" b="1" dirty="0" err="1" smtClean="0">
                <a:hlinkClick r:id="rId11"/>
              </a:rPr>
              <a:t>potapeni</a:t>
            </a:r>
            <a:r>
              <a:rPr lang="cs-CZ" sz="1300" b="1" dirty="0" smtClean="0">
                <a:hlinkClick r:id="rId11"/>
              </a:rPr>
              <a:t>/azory01.jpg</a:t>
            </a:r>
            <a:endParaRPr lang="cs-CZ" sz="1300" b="1" dirty="0" smtClean="0"/>
          </a:p>
          <a:p>
            <a:r>
              <a:rPr lang="cs-CZ" sz="1300" b="1" dirty="0" smtClean="0">
                <a:hlinkClick r:id="rId12"/>
              </a:rPr>
              <a:t>http://upload.wikimedia.org/wikipedia/commons/thumb/8/89/Angola_%28orthographic_projection%29.svg/550px-Angola_%</a:t>
            </a:r>
            <a:r>
              <a:rPr lang="cs-CZ" sz="1300" b="1" dirty="0" smtClean="0">
                <a:hlinkClick r:id="rId12"/>
              </a:rPr>
              <a:t>28orthographic_projection%29.svg.png</a:t>
            </a:r>
            <a:endParaRPr lang="cs-CZ" sz="1300" b="1" dirty="0" smtClean="0"/>
          </a:p>
          <a:p>
            <a:r>
              <a:rPr lang="cs-CZ" sz="1300" b="1" dirty="0" smtClean="0">
                <a:hlinkClick r:id="rId13"/>
              </a:rPr>
              <a:t>http://</a:t>
            </a:r>
            <a:r>
              <a:rPr lang="cs-CZ" sz="1300" b="1" dirty="0" smtClean="0">
                <a:hlinkClick r:id="rId13"/>
              </a:rPr>
              <a:t>upload.wikimedia.org/wikipedia/commons/1/12/Mount_Athos_map_red.png</a:t>
            </a:r>
            <a:endParaRPr lang="cs-CZ" sz="1300" b="1" dirty="0" smtClean="0"/>
          </a:p>
          <a:p>
            <a:r>
              <a:rPr lang="cs-CZ" sz="1300" b="1" dirty="0" smtClean="0">
                <a:hlinkClick r:id="rId14"/>
              </a:rPr>
              <a:t>http://</a:t>
            </a:r>
            <a:r>
              <a:rPr lang="cs-CZ" sz="1300" b="1" dirty="0" smtClean="0">
                <a:hlinkClick r:id="rId14"/>
              </a:rPr>
              <a:t>upload.wikimedia.org/wikipedia/commons/5/5e/Karta_Athos.PNG</a:t>
            </a:r>
            <a:endParaRPr lang="cs-CZ" sz="1300" b="1" dirty="0" smtClean="0"/>
          </a:p>
          <a:p>
            <a:r>
              <a:rPr lang="cs-CZ" sz="1300" b="1" dirty="0" smtClean="0">
                <a:hlinkClick r:id="rId15"/>
              </a:rPr>
              <a:t>http://</a:t>
            </a:r>
            <a:r>
              <a:rPr lang="cs-CZ" sz="1300" b="1" dirty="0" smtClean="0">
                <a:hlinkClick r:id="rId15"/>
              </a:rPr>
              <a:t>upload.wikimedia.org/wikipedia/commons/3/31/Athos_4.jpg</a:t>
            </a:r>
            <a:endParaRPr lang="cs-CZ" sz="1300" b="1" dirty="0" smtClean="0"/>
          </a:p>
          <a:p>
            <a:r>
              <a:rPr lang="cs-CZ" sz="1300" b="1" dirty="0" smtClean="0">
                <a:hlinkClick r:id="rId16"/>
              </a:rPr>
              <a:t>http://</a:t>
            </a:r>
            <a:r>
              <a:rPr lang="cs-CZ" sz="1300" b="1" dirty="0" smtClean="0">
                <a:hlinkClick r:id="rId16"/>
              </a:rPr>
              <a:t>www.</a:t>
            </a:r>
            <a:r>
              <a:rPr lang="cs-CZ" sz="1300" b="1" dirty="0" err="1" smtClean="0">
                <a:hlinkClick r:id="rId16"/>
              </a:rPr>
              <a:t>mapysveta.sk</a:t>
            </a:r>
            <a:r>
              <a:rPr lang="cs-CZ" sz="1300" b="1" dirty="0" smtClean="0">
                <a:hlinkClick r:id="rId16"/>
              </a:rPr>
              <a:t>/</a:t>
            </a:r>
            <a:r>
              <a:rPr lang="cs-CZ" sz="1300" b="1" dirty="0" err="1" smtClean="0">
                <a:hlinkClick r:id="rId16"/>
              </a:rPr>
              <a:t>images</a:t>
            </a:r>
            <a:r>
              <a:rPr lang="cs-CZ" sz="1300" b="1" dirty="0" smtClean="0">
                <a:hlinkClick r:id="rId16"/>
              </a:rPr>
              <a:t>/3d_</a:t>
            </a:r>
            <a:r>
              <a:rPr lang="cs-CZ" sz="1300" b="1" dirty="0" err="1" smtClean="0">
                <a:hlinkClick r:id="rId16"/>
              </a:rPr>
              <a:t>kanarskeostrovy</a:t>
            </a:r>
            <a:r>
              <a:rPr lang="cs-CZ" sz="1300" b="1" dirty="0" smtClean="0">
                <a:hlinkClick r:id="rId16"/>
              </a:rPr>
              <a:t>_</a:t>
            </a:r>
            <a:r>
              <a:rPr lang="cs-CZ" sz="1300" b="1" dirty="0" err="1" smtClean="0">
                <a:hlinkClick r:id="rId16"/>
              </a:rPr>
              <a:t>card.jpg</a:t>
            </a:r>
            <a:endParaRPr lang="cs-CZ" sz="1300" b="1" dirty="0" smtClean="0"/>
          </a:p>
          <a:p>
            <a:r>
              <a:rPr lang="cs-CZ" sz="1300" b="1" dirty="0" smtClean="0">
                <a:hlinkClick r:id="rId17"/>
              </a:rPr>
              <a:t>http://upload.wikimedia.org/wikipedia/commons/thumb/2/28/Islas_Canarias_%28real_location%29_in_Spain.svg/300px-Islas_Canarias_%</a:t>
            </a:r>
            <a:r>
              <a:rPr lang="cs-CZ" sz="1300" b="1" dirty="0" smtClean="0">
                <a:hlinkClick r:id="rId17"/>
              </a:rPr>
              <a:t>28real_location%29_in_Spain.svg.png</a:t>
            </a:r>
            <a:endParaRPr lang="cs-CZ" sz="1300" b="1" dirty="0" smtClean="0"/>
          </a:p>
          <a:p>
            <a:r>
              <a:rPr lang="cs-CZ" sz="1300" b="1" dirty="0" smtClean="0">
                <a:hlinkClick r:id="rId18"/>
              </a:rPr>
              <a:t>http://</a:t>
            </a:r>
            <a:r>
              <a:rPr lang="cs-CZ" sz="1300" b="1" dirty="0" smtClean="0">
                <a:hlinkClick r:id="rId18"/>
              </a:rPr>
              <a:t>www.</a:t>
            </a:r>
            <a:r>
              <a:rPr lang="cs-CZ" sz="1300" b="1" dirty="0" err="1" smtClean="0">
                <a:hlinkClick r:id="rId18"/>
              </a:rPr>
              <a:t>kamzasluncem.cz</a:t>
            </a:r>
            <a:r>
              <a:rPr lang="cs-CZ" sz="1300" b="1" dirty="0" smtClean="0">
                <a:hlinkClick r:id="rId18"/>
              </a:rPr>
              <a:t>/</a:t>
            </a:r>
            <a:r>
              <a:rPr lang="cs-CZ" sz="1300" b="1" dirty="0" err="1" smtClean="0">
                <a:hlinkClick r:id="rId18"/>
              </a:rPr>
              <a:t>wp</a:t>
            </a:r>
            <a:r>
              <a:rPr lang="cs-CZ" sz="1300" b="1" dirty="0" smtClean="0">
                <a:hlinkClick r:id="rId18"/>
              </a:rPr>
              <a:t>-</a:t>
            </a:r>
            <a:r>
              <a:rPr lang="cs-CZ" sz="1300" b="1" dirty="0" err="1" smtClean="0">
                <a:hlinkClick r:id="rId18"/>
              </a:rPr>
              <a:t>content</a:t>
            </a:r>
            <a:r>
              <a:rPr lang="cs-CZ" sz="1300" b="1" dirty="0" smtClean="0">
                <a:hlinkClick r:id="rId18"/>
              </a:rPr>
              <a:t>/</a:t>
            </a:r>
            <a:r>
              <a:rPr lang="cs-CZ" sz="1300" b="1" dirty="0" err="1" smtClean="0">
                <a:hlinkClick r:id="rId18"/>
              </a:rPr>
              <a:t>uploads</a:t>
            </a:r>
            <a:r>
              <a:rPr lang="cs-CZ" sz="1300" b="1" dirty="0" smtClean="0">
                <a:hlinkClick r:id="rId18"/>
              </a:rPr>
              <a:t>/</a:t>
            </a:r>
            <a:r>
              <a:rPr lang="cs-CZ" sz="1300" b="1" dirty="0" err="1" smtClean="0">
                <a:hlinkClick r:id="rId18"/>
              </a:rPr>
              <a:t>east</a:t>
            </a:r>
            <a:r>
              <a:rPr lang="cs-CZ" sz="1300" b="1" dirty="0" smtClean="0">
                <a:hlinkClick r:id="rId18"/>
              </a:rPr>
              <a:t>-</a:t>
            </a:r>
            <a:r>
              <a:rPr lang="cs-CZ" sz="1300" b="1" dirty="0" err="1" smtClean="0">
                <a:hlinkClick r:id="rId18"/>
              </a:rPr>
              <a:t>coast</a:t>
            </a:r>
            <a:r>
              <a:rPr lang="cs-CZ" sz="1300" b="1" dirty="0" smtClean="0">
                <a:hlinkClick r:id="rId18"/>
              </a:rPr>
              <a:t>-</a:t>
            </a:r>
            <a:r>
              <a:rPr lang="cs-CZ" sz="1300" b="1" dirty="0" err="1" smtClean="0">
                <a:hlinkClick r:id="rId18"/>
              </a:rPr>
              <a:t>tenerife.jpg</a:t>
            </a:r>
            <a:endParaRPr lang="cs-CZ" sz="1300" b="1" dirty="0" smtClean="0"/>
          </a:p>
          <a:p>
            <a:r>
              <a:rPr lang="cs-CZ" sz="1300" b="1" dirty="0" smtClean="0">
                <a:hlinkClick r:id="rId19"/>
              </a:rPr>
              <a:t>http://</a:t>
            </a:r>
            <a:r>
              <a:rPr lang="cs-CZ" sz="1300" b="1" dirty="0" smtClean="0">
                <a:hlinkClick r:id="rId19"/>
              </a:rPr>
              <a:t>upload.wikimedia.org/wikipedia/commons/thumb/6/67/Localizaci%C3%B3n_de_las_Islas_Baleares.svg/686px-Localizaci%C3%B3n_de_las_Islas_Baleares.svg.png</a:t>
            </a:r>
            <a:endParaRPr lang="cs-CZ" sz="1300" b="1" dirty="0" smtClean="0"/>
          </a:p>
          <a:p>
            <a:r>
              <a:rPr lang="cs-CZ" sz="1300" b="1" dirty="0" smtClean="0">
                <a:hlinkClick r:id="rId20"/>
              </a:rPr>
              <a:t>http://</a:t>
            </a:r>
            <a:r>
              <a:rPr lang="cs-CZ" sz="1300" b="1" dirty="0" smtClean="0">
                <a:hlinkClick r:id="rId20"/>
              </a:rPr>
              <a:t>i.</a:t>
            </a:r>
            <a:r>
              <a:rPr lang="cs-CZ" sz="1300" b="1" dirty="0" err="1" smtClean="0">
                <a:hlinkClick r:id="rId20"/>
              </a:rPr>
              <a:t>telegraph.co.uk</a:t>
            </a:r>
            <a:r>
              <a:rPr lang="cs-CZ" sz="1300" b="1" dirty="0" smtClean="0">
                <a:hlinkClick r:id="rId20"/>
              </a:rPr>
              <a:t>/multimedia/archive/02554/son-</a:t>
            </a:r>
            <a:r>
              <a:rPr lang="cs-CZ" sz="1300" b="1" dirty="0" err="1" smtClean="0">
                <a:hlinkClick r:id="rId20"/>
              </a:rPr>
              <a:t>bou</a:t>
            </a:r>
            <a:r>
              <a:rPr lang="cs-CZ" sz="1300" b="1" dirty="0" smtClean="0">
                <a:hlinkClick r:id="rId20"/>
              </a:rPr>
              <a:t>-</a:t>
            </a:r>
            <a:r>
              <a:rPr lang="cs-CZ" sz="1300" b="1" dirty="0" err="1" smtClean="0">
                <a:hlinkClick r:id="rId20"/>
              </a:rPr>
              <a:t>beach</a:t>
            </a:r>
            <a:r>
              <a:rPr lang="cs-CZ" sz="1300" b="1" dirty="0" smtClean="0">
                <a:hlinkClick r:id="rId20"/>
              </a:rPr>
              <a:t>-</a:t>
            </a:r>
            <a:r>
              <a:rPr lang="cs-CZ" sz="1300" b="1" dirty="0" err="1" smtClean="0">
                <a:hlinkClick r:id="rId20"/>
              </a:rPr>
              <a:t>meno</a:t>
            </a:r>
            <a:r>
              <a:rPr lang="cs-CZ" sz="1300" b="1" dirty="0" smtClean="0">
                <a:hlinkClick r:id="rId20"/>
              </a:rPr>
              <a:t>_2554868b.jpg</a:t>
            </a:r>
            <a:endParaRPr lang="cs-CZ" sz="1300" b="1" dirty="0" smtClean="0"/>
          </a:p>
          <a:p>
            <a:r>
              <a:rPr lang="cs-CZ" sz="1300" b="1" dirty="0" smtClean="0">
                <a:hlinkClick r:id="rId21"/>
              </a:rPr>
              <a:t>http://</a:t>
            </a:r>
            <a:r>
              <a:rPr lang="cs-CZ" sz="1300" b="1" dirty="0" smtClean="0">
                <a:hlinkClick r:id="rId21"/>
              </a:rPr>
              <a:t>upload.wikimedia.org/wikipedia/commons/thumb/a/a5/Localizaci%C3%B3n_de_Ceuta.svg/690px-Localizaci%C3%B3n_de_Ceuta.svg.png</a:t>
            </a:r>
            <a:endParaRPr lang="cs-CZ" sz="1300" b="1" dirty="0" smtClean="0"/>
          </a:p>
          <a:p>
            <a:r>
              <a:rPr lang="cs-CZ" sz="1300" b="1" dirty="0" smtClean="0">
                <a:hlinkClick r:id="rId22"/>
              </a:rPr>
              <a:t>http://</a:t>
            </a:r>
            <a:r>
              <a:rPr lang="cs-CZ" sz="1300" b="1" dirty="0" smtClean="0">
                <a:hlinkClick r:id="rId22"/>
              </a:rPr>
              <a:t>www.</a:t>
            </a:r>
            <a:r>
              <a:rPr lang="cs-CZ" sz="1300" b="1" dirty="0" err="1" smtClean="0">
                <a:hlinkClick r:id="rId22"/>
              </a:rPr>
              <a:t>spain.info</a:t>
            </a:r>
            <a:r>
              <a:rPr lang="cs-CZ" sz="1300" b="1" dirty="0" smtClean="0">
                <a:hlinkClick r:id="rId22"/>
              </a:rPr>
              <a:t>/export/</a:t>
            </a:r>
            <a:r>
              <a:rPr lang="cs-CZ" sz="1300" b="1" dirty="0" err="1" smtClean="0">
                <a:hlinkClick r:id="rId22"/>
              </a:rPr>
              <a:t>sites</a:t>
            </a:r>
            <a:r>
              <a:rPr lang="cs-CZ" sz="1300" b="1" dirty="0" smtClean="0">
                <a:hlinkClick r:id="rId22"/>
              </a:rPr>
              <a:t>/</a:t>
            </a:r>
            <a:r>
              <a:rPr lang="cs-CZ" sz="1300" b="1" dirty="0" err="1" smtClean="0">
                <a:hlinkClick r:id="rId22"/>
              </a:rPr>
              <a:t>spaininfo</a:t>
            </a:r>
            <a:r>
              <a:rPr lang="cs-CZ" sz="1300" b="1" dirty="0" smtClean="0">
                <a:hlinkClick r:id="rId22"/>
              </a:rPr>
              <a:t>/</a:t>
            </a:r>
            <a:r>
              <a:rPr lang="cs-CZ" sz="1300" b="1" dirty="0" err="1" smtClean="0">
                <a:hlinkClick r:id="rId22"/>
              </a:rPr>
              <a:t>comun</a:t>
            </a:r>
            <a:r>
              <a:rPr lang="cs-CZ" sz="1300" b="1" dirty="0" smtClean="0">
                <a:hlinkClick r:id="rId22"/>
              </a:rPr>
              <a:t>/</a:t>
            </a:r>
            <a:r>
              <a:rPr lang="cs-CZ" sz="1300" b="1" dirty="0" err="1" smtClean="0">
                <a:hlinkClick r:id="rId22"/>
              </a:rPr>
              <a:t>carrusel</a:t>
            </a:r>
            <a:r>
              <a:rPr lang="cs-CZ" sz="1300" b="1" dirty="0" smtClean="0">
                <a:hlinkClick r:id="rId22"/>
              </a:rPr>
              <a:t>-</a:t>
            </a:r>
            <a:r>
              <a:rPr lang="cs-CZ" sz="1300" b="1" dirty="0" err="1" smtClean="0">
                <a:hlinkClick r:id="rId22"/>
              </a:rPr>
              <a:t>recursos</a:t>
            </a:r>
            <a:r>
              <a:rPr lang="cs-CZ" sz="1300" b="1" dirty="0" smtClean="0">
                <a:hlinkClick r:id="rId22"/>
              </a:rPr>
              <a:t>/</a:t>
            </a:r>
            <a:r>
              <a:rPr lang="cs-CZ" sz="1300" b="1" dirty="0" err="1" smtClean="0">
                <a:hlinkClick r:id="rId22"/>
              </a:rPr>
              <a:t>ceuta</a:t>
            </a:r>
            <a:r>
              <a:rPr lang="cs-CZ" sz="1300" b="1" dirty="0" smtClean="0">
                <a:hlinkClick r:id="rId22"/>
              </a:rPr>
              <a:t>-</a:t>
            </a:r>
            <a:r>
              <a:rPr lang="cs-CZ" sz="1300" b="1" dirty="0" err="1" smtClean="0">
                <a:hlinkClick r:id="rId22"/>
              </a:rPr>
              <a:t>melilla</a:t>
            </a:r>
            <a:r>
              <a:rPr lang="cs-CZ" sz="1300" b="1" dirty="0" smtClean="0">
                <a:hlinkClick r:id="rId22"/>
              </a:rPr>
              <a:t>/d_</a:t>
            </a:r>
            <a:r>
              <a:rPr lang="cs-CZ" sz="1300" b="1" dirty="0" err="1" smtClean="0">
                <a:hlinkClick r:id="rId22"/>
              </a:rPr>
              <a:t>panoramica</a:t>
            </a:r>
            <a:r>
              <a:rPr lang="cs-CZ" sz="1300" b="1" dirty="0" smtClean="0">
                <a:hlinkClick r:id="rId22"/>
              </a:rPr>
              <a:t>_</a:t>
            </a:r>
            <a:r>
              <a:rPr lang="cs-CZ" sz="1300" b="1" dirty="0" err="1" smtClean="0">
                <a:hlinkClick r:id="rId22"/>
              </a:rPr>
              <a:t>ceuta</a:t>
            </a:r>
            <a:r>
              <a:rPr lang="cs-CZ" sz="1300" b="1" dirty="0" smtClean="0">
                <a:hlinkClick r:id="rId22"/>
              </a:rPr>
              <a:t>_t5100054a_01.jpg_369272544.jpg</a:t>
            </a:r>
            <a:endParaRPr lang="cs-CZ" sz="1300" b="1" dirty="0" smtClean="0"/>
          </a:p>
          <a:p>
            <a:endParaRPr lang="cs-CZ" sz="1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945</TotalTime>
  <Words>360</Words>
  <Application>Microsoft Office PowerPoint</Application>
  <PresentationFormat>Předvádění na obrazovce (4:3)</PresentationFormat>
  <Paragraphs>95</Paragraphs>
  <Slides>23</Slides>
  <Notes>23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POLITICKÝ ZEMĚPIS</vt:lpstr>
      <vt:lpstr>Území státu</vt:lpstr>
      <vt:lpstr>Autonomní území - autonomie</vt:lpstr>
      <vt:lpstr>DÁNSKO – Grónsko, Faerské ostrovy</vt:lpstr>
      <vt:lpstr>Snímek 6</vt:lpstr>
      <vt:lpstr>FINSKO – Alandské ostrovy</vt:lpstr>
      <vt:lpstr>SPOJENÉ KRÁLOVSTVÍ VELKÉ BRITÁNIE A SEVERNÍHO IRSKA  – Skotsko, Severní Irsko, Wales, ostrov Man, Gibraltar atd.</vt:lpstr>
      <vt:lpstr>Snímek 9</vt:lpstr>
      <vt:lpstr>FRANCIE – koloniální supervelmoc</vt:lpstr>
      <vt:lpstr>Snímek 11</vt:lpstr>
      <vt:lpstr>Snímek 12</vt:lpstr>
      <vt:lpstr>ČÍNA – Tibet, Hongkong, Macao</vt:lpstr>
      <vt:lpstr>Snímek 14</vt:lpstr>
      <vt:lpstr>PORTUGALSKO - Azory</vt:lpstr>
      <vt:lpstr>Snímek 16</vt:lpstr>
      <vt:lpstr>Bývalé africké kolonie – dnes se zde mluví portugalsky</vt:lpstr>
      <vt:lpstr>ŘECKO – mnišská republika Athos</vt:lpstr>
      <vt:lpstr>ŠPANĚLSKO – Kanárské ostrovy, Ceuta, Baleáry</vt:lpstr>
      <vt:lpstr>Snímek 20</vt:lpstr>
      <vt:lpstr>Ceuta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54</cp:revision>
  <dcterms:created xsi:type="dcterms:W3CDTF">2014-03-26T20:12:16Z</dcterms:created>
  <dcterms:modified xsi:type="dcterms:W3CDTF">2014-03-29T23:53:59Z</dcterms:modified>
</cp:coreProperties>
</file>