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8" r:id="rId2"/>
    <p:sldId id="269" r:id="rId3"/>
    <p:sldId id="270" r:id="rId4"/>
    <p:sldId id="274" r:id="rId5"/>
    <p:sldId id="277" r:id="rId6"/>
    <p:sldId id="276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60" d="100"/>
          <a:sy n="60" d="100"/>
        </p:scale>
        <p:origin x="-1008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D801D-391A-4A31-A4AF-9D4C88CFA433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5EF9A9-8C24-4859-B07E-CA3E7D4571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636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5EF9A9-8C24-4859-B07E-CA3E7D45710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kp.cz/regslu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rocvi&#269;ov&#225;n&#237;%20-%20pozv&#225;nka%20na%20pracovn&#237;%20poradu%20&#269;.%201.rt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.wmf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procvi&#269;ov&#225;n&#237;%20-%20pozv&#225;nka%20na%20pracovn&#237;%20poradu%20&#269;.%202.rt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</a:t>
            </a:r>
            <a:r>
              <a:rPr lang="cs-CZ" b="1" dirty="0" err="1" smtClean="0"/>
              <a:t>materiálu:</a:t>
            </a:r>
            <a:r>
              <a:rPr lang="cs-CZ" dirty="0" err="1" smtClean="0"/>
              <a:t>Pracovní</a:t>
            </a:r>
            <a:r>
              <a:rPr lang="cs-CZ" dirty="0" smtClean="0"/>
              <a:t> porada-pozvánka-příklady–ZŽ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vytvoření: </a:t>
            </a:r>
            <a:r>
              <a:rPr lang="cs-CZ" smtClean="0"/>
              <a:t>09. </a:t>
            </a:r>
            <a:r>
              <a:rPr lang="cs-CZ" dirty="0" smtClean="0"/>
              <a:t>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4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POZVÁNKA - 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Interní písemnosti, pozvánka na pracovní 				poradu, zadání příkladů.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pozvánku na 				pracovní poradu. Materiál je 	připraven formou 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061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POZVÁNKA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POZVÁNKA  NA  PORADU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ZÁPIS  Z  PORADY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073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POZVÁNKA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Napište </a:t>
            </a:r>
            <a:r>
              <a:rPr lang="cs-CZ" dirty="0"/>
              <a:t>pozvánku na poradu zástupců oblastních poboček Akademie J. A. Komenského, která se bude konat v pátek 21. ledna </a:t>
            </a:r>
            <a:r>
              <a:rPr lang="cs-CZ" dirty="0" smtClean="0"/>
              <a:t>2013 </a:t>
            </a:r>
            <a:r>
              <a:rPr lang="cs-CZ" dirty="0"/>
              <a:t>od </a:t>
            </a:r>
            <a:r>
              <a:rPr lang="cs-CZ" dirty="0" smtClean="0"/>
              <a:t>10h </a:t>
            </a:r>
            <a:r>
              <a:rPr lang="cs-CZ" dirty="0"/>
              <a:t>v budově AJAK, Tržiště 16, Praha 1. Na programu bude pomaturitní jazykové studium ve 2. </a:t>
            </a:r>
            <a:r>
              <a:rPr lang="cs-CZ" dirty="0" smtClean="0"/>
              <a:t>pololetí– </a:t>
            </a:r>
            <a:r>
              <a:rPr lang="cs-CZ" dirty="0"/>
              <a:t>vydávání osvědčení; administrativa pomaturitního studia; zkoušky ICC a státní zkoušky v tomto školním roce; konzultace k žádostem o pomaturitní studium v příštím školním roce; diskuse. Pozvánku podepíše 7. ledna </a:t>
            </a:r>
            <a:r>
              <a:rPr lang="cs-CZ" dirty="0" smtClean="0"/>
              <a:t>2013 </a:t>
            </a:r>
            <a:r>
              <a:rPr lang="cs-CZ" dirty="0"/>
              <a:t>generální ředitel akademie doc. PhDr. Libor Kozelka.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75" y="4570659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949280"/>
            <a:ext cx="8424936" cy="9087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POZVÁNKA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 startAt="2"/>
            </a:pPr>
            <a:r>
              <a:rPr lang="cs-CZ" dirty="0"/>
              <a:t>Paní Vendula Veselá, oddělení služeb knihovnám, svolává z pověření ředitele Krajské komise regionálních služeb </a:t>
            </a:r>
            <a:r>
              <a:rPr lang="cs-CZ" dirty="0" err="1" smtClean="0"/>
              <a:t>mimořád-nou</a:t>
            </a:r>
            <a:r>
              <a:rPr lang="cs-CZ" dirty="0" smtClean="0"/>
              <a:t> </a:t>
            </a:r>
            <a:r>
              <a:rPr lang="cs-CZ" dirty="0"/>
              <a:t>poradu všech vedoucích regionálních služeb, která se bude konat ve středu 20. </a:t>
            </a:r>
            <a:r>
              <a:rPr lang="cs-CZ" dirty="0" smtClean="0"/>
              <a:t>října 2012 </a:t>
            </a:r>
            <a:r>
              <a:rPr lang="cs-CZ" dirty="0"/>
              <a:t>od 9:00 do 13:00 h v učebně Studijní a vědecké knihovny v Hradci Králové na Eliščině </a:t>
            </a:r>
            <a:r>
              <a:rPr lang="cs-CZ" dirty="0" smtClean="0"/>
              <a:t>nábřeží </a:t>
            </a:r>
            <a:r>
              <a:rPr lang="cs-CZ" dirty="0"/>
              <a:t>10. Na programu bude přednáška Mgr. Antonína Hrzána na téma automatizovaná kartotéka knihoven a porada k problematice regionálních služeb, kterou povede PhDr. Jana Bendová. Účastníci si s sebou přivezou v písemné podobě připomínky k výběru dat pro kartotéku knihoven a aktualizované seznamy obsluhovaných knihoven. Další pracovní materiály jsou k dispozici na </a:t>
            </a:r>
            <a:r>
              <a:rPr lang="cs-CZ" dirty="0" smtClean="0"/>
              <a:t>             </a:t>
            </a:r>
            <a:r>
              <a:rPr lang="cs-CZ" u="sng" dirty="0" smtClean="0">
                <a:hlinkClick r:id="rId3"/>
              </a:rPr>
              <a:t>http</a:t>
            </a:r>
            <a:r>
              <a:rPr lang="cs-CZ" u="sng" dirty="0">
                <a:hlinkClick r:id="rId3"/>
              </a:rPr>
              <a:t>://www.shkp.cz/regslu.asp</a:t>
            </a:r>
            <a:r>
              <a:rPr lang="cs-CZ" dirty="0"/>
              <a:t>. Pozvánku podepíše </a:t>
            </a:r>
            <a:r>
              <a:rPr lang="cs-CZ" dirty="0" smtClean="0"/>
              <a:t>                            svým </a:t>
            </a:r>
            <a:r>
              <a:rPr lang="cs-CZ" dirty="0"/>
              <a:t>jménem a datuje ji 29. </a:t>
            </a:r>
            <a:r>
              <a:rPr lang="cs-CZ" dirty="0" smtClean="0"/>
              <a:t>září </a:t>
            </a:r>
            <a:r>
              <a:rPr lang="cs-CZ" dirty="0"/>
              <a:t>2012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756" y="5013176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57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– </a:t>
            </a:r>
            <a:r>
              <a:rPr lang="cs-CZ" sz="2200" dirty="0" smtClean="0">
                <a:solidFill>
                  <a:srgbClr val="FF0000"/>
                </a:solidFill>
                <a:hlinkClick r:id="rId3" action="ppaction://hlinkfile"/>
              </a:rPr>
              <a:t>obr. 1</a:t>
            </a:r>
            <a:endParaRPr lang="cs-CZ" sz="2200" dirty="0" smtClean="0">
              <a:solidFill>
                <a:srgbClr val="FF0000"/>
              </a:solidFill>
            </a:endParaRPr>
          </a:p>
          <a:p>
            <a:endParaRPr lang="cs-CZ" sz="2200" dirty="0" smtClean="0"/>
          </a:p>
          <a:p>
            <a:r>
              <a:rPr lang="cs-CZ" sz="2200" dirty="0" smtClean="0"/>
              <a:t> zadání č. 2 – </a:t>
            </a:r>
            <a:r>
              <a:rPr lang="cs-CZ" sz="2200" dirty="0" smtClean="0">
                <a:solidFill>
                  <a:srgbClr val="FF0000"/>
                </a:solidFill>
                <a:hlinkClick r:id="rId4" action="ppaction://hlinkfile"/>
              </a:rPr>
              <a:t>obr. 2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POZVÁNKA 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88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72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573</TotalTime>
  <Words>353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POZVÁNKA - PŘÍKLADY</vt:lpstr>
      <vt:lpstr>POZVÁNKA - PŘÍKLADY</vt:lpstr>
      <vt:lpstr>POZVÁNKA - PŘÍKLADY</vt:lpstr>
      <vt:lpstr>POZVÁNKA - PŘÍKLADY</vt:lpstr>
      <vt:lpstr>POZVÁNKA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57</cp:revision>
  <dcterms:created xsi:type="dcterms:W3CDTF">2012-08-06T07:07:34Z</dcterms:created>
  <dcterms:modified xsi:type="dcterms:W3CDTF">2014-04-05T14:37:42Z</dcterms:modified>
</cp:coreProperties>
</file>