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64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72" autoAdjust="0"/>
    <p:restoredTop sz="94660"/>
  </p:normalViewPr>
  <p:slideViewPr>
    <p:cSldViewPr>
      <p:cViewPr>
        <p:scale>
          <a:sx n="50" d="100"/>
          <a:sy n="50" d="100"/>
        </p:scale>
        <p:origin x="-1104" y="-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1911A-B373-49CF-975B-800558C927A2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87EF7E-CB8D-45F2-B87B-715388CF50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773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7EF7E-CB8D-45F2-B87B-715388CF50A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Pracovní porada-evidence-osnova–ZŽ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</a:t>
            </a:r>
            <a:r>
              <a:rPr lang="cs-CZ" b="1" smtClean="0"/>
              <a:t>: </a:t>
            </a:r>
            <a:r>
              <a:rPr lang="cs-CZ" smtClean="0"/>
              <a:t>09. </a:t>
            </a:r>
            <a:r>
              <a:rPr lang="cs-CZ" dirty="0" smtClean="0"/>
              <a:t>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EVIDENCE PŘÍTOMNÝCH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Pracovní porada, evidence přítomných, 				dopisní předtisk, list bez předtisku, osnova, 			vedoucí pracovní, asistent/</a:t>
            </a:r>
            <a:r>
              <a:rPr lang="cs-CZ" dirty="0" err="1" smtClean="0"/>
              <a:t>ka</a:t>
            </a:r>
            <a:r>
              <a:rPr lang="cs-CZ" dirty="0" smtClean="0"/>
              <a:t>, místo konání, 			regionální pobočky.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evidenci 				přítomných.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908720"/>
            <a:ext cx="7272808" cy="4896544"/>
          </a:xfrm>
          <a:ln>
            <a:noFill/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 </a:t>
            </a:r>
          </a:p>
          <a:p>
            <a:pPr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 OSNOVA</a:t>
            </a:r>
            <a:endParaRPr lang="cs-CZ" sz="3200" b="1" dirty="0">
              <a:solidFill>
                <a:srgbClr val="FFC000"/>
              </a:solidFill>
            </a:endParaRPr>
          </a:p>
          <a:p>
            <a:pPr>
              <a:buClr>
                <a:srgbClr val="C00000"/>
              </a:buClr>
            </a:pPr>
            <a:r>
              <a:rPr lang="cs-CZ" sz="2400" dirty="0" smtClean="0"/>
              <a:t>   druh porady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 datum </a:t>
            </a:r>
            <a:r>
              <a:rPr lang="cs-CZ" sz="2400" dirty="0"/>
              <a:t>a místo </a:t>
            </a:r>
            <a:r>
              <a:rPr lang="cs-CZ" sz="2400" dirty="0" smtClean="0"/>
              <a:t>konání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 pořadové </a:t>
            </a:r>
            <a:r>
              <a:rPr lang="cs-CZ" sz="2400" dirty="0"/>
              <a:t>číslo </a:t>
            </a:r>
            <a:r>
              <a:rPr lang="cs-CZ" sz="2400" dirty="0" smtClean="0"/>
              <a:t>účastníka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 jméno </a:t>
            </a:r>
            <a:r>
              <a:rPr lang="cs-CZ" sz="2400" dirty="0"/>
              <a:t>a příjmení </a:t>
            </a:r>
            <a:r>
              <a:rPr lang="cs-CZ" sz="2400" dirty="0" smtClean="0"/>
              <a:t>účastníka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 pracovní funkce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 podpis účastníka</a:t>
            </a:r>
            <a:endParaRPr lang="cs-CZ" sz="32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175" y="2348880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3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 algn="ctr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EVIDENCE  PŘÍTOMNÝCH</a:t>
            </a:r>
            <a:endParaRPr lang="cs-CZ" sz="3200" b="1" dirty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600" dirty="0" smtClean="0"/>
              <a:t>Jména </a:t>
            </a:r>
            <a:r>
              <a:rPr lang="cs-CZ" sz="2600" dirty="0"/>
              <a:t>účastníků porady se uvádějí v zápise z porady (řadí se</a:t>
            </a:r>
          </a:p>
          <a:p>
            <a:pPr>
              <a:buFont typeface="Wingdings" pitchFamily="2" charset="2"/>
              <a:buNone/>
            </a:pPr>
            <a:r>
              <a:rPr lang="cs-CZ" sz="2600" dirty="0"/>
              <a:t>podle pracovního postavení), při větším počtu účastníků se k</a:t>
            </a:r>
          </a:p>
          <a:p>
            <a:pPr>
              <a:buFont typeface="Wingdings" pitchFamily="2" charset="2"/>
              <a:buNone/>
            </a:pPr>
            <a:r>
              <a:rPr lang="cs-CZ" sz="2600" dirty="0"/>
              <a:t>zápisu přikládá </a:t>
            </a:r>
            <a:r>
              <a:rPr lang="cs-CZ" sz="2600" dirty="0">
                <a:solidFill>
                  <a:srgbClr val="FF0000"/>
                </a:solidFill>
              </a:rPr>
              <a:t>prezenční listina (listina přítomných) </a:t>
            </a:r>
            <a:r>
              <a:rPr lang="cs-CZ" sz="2600" dirty="0"/>
              <a:t>– je</a:t>
            </a:r>
          </a:p>
          <a:p>
            <a:pPr>
              <a:buFont typeface="Wingdings" pitchFamily="2" charset="2"/>
              <a:buNone/>
            </a:pPr>
            <a:r>
              <a:rPr lang="cs-CZ" sz="2600" dirty="0"/>
              <a:t>vhodné si ji připravit ve formě jednoduchého formuláře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None/>
            </a:pPr>
            <a:endParaRPr lang="cs-CZ" sz="1500" dirty="0"/>
          </a:p>
          <a:p>
            <a:pPr>
              <a:buFont typeface="Wingdings" pitchFamily="2" charset="2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Při </a:t>
            </a:r>
            <a:r>
              <a:rPr lang="cs-CZ" sz="2600" dirty="0">
                <a:solidFill>
                  <a:srgbClr val="FF0000"/>
                </a:solidFill>
              </a:rPr>
              <a:t>návrhu formuláře </a:t>
            </a:r>
            <a:r>
              <a:rPr lang="cs-CZ" sz="2600" dirty="0"/>
              <a:t>je třeba zvolit </a:t>
            </a:r>
            <a:r>
              <a:rPr lang="cs-CZ" sz="2600" dirty="0">
                <a:solidFill>
                  <a:srgbClr val="FF0000"/>
                </a:solidFill>
              </a:rPr>
              <a:t>řidší řádkování </a:t>
            </a:r>
            <a:r>
              <a:rPr lang="cs-CZ" sz="2600" dirty="0"/>
              <a:t>= snazší</a:t>
            </a:r>
          </a:p>
          <a:p>
            <a:pPr>
              <a:buFont typeface="Wingdings" pitchFamily="2" charset="2"/>
              <a:buNone/>
            </a:pPr>
            <a:r>
              <a:rPr lang="cs-CZ" sz="2600" dirty="0"/>
              <a:t>vyplňování</a:t>
            </a:r>
            <a:r>
              <a:rPr lang="cs-CZ" sz="2600" dirty="0" smtClean="0"/>
              <a:t>. </a:t>
            </a:r>
          </a:p>
          <a:p>
            <a:pPr>
              <a:buFont typeface="Wingdings" pitchFamily="2" charset="2"/>
              <a:buNone/>
            </a:pPr>
            <a:r>
              <a:rPr lang="cs-CZ" sz="2600" dirty="0" smtClean="0"/>
              <a:t>Pokud </a:t>
            </a:r>
            <a:r>
              <a:rPr lang="cs-CZ" sz="2600" dirty="0"/>
              <a:t>jsou </a:t>
            </a:r>
            <a:r>
              <a:rPr lang="cs-CZ" sz="2600" dirty="0">
                <a:solidFill>
                  <a:srgbClr val="FF0000"/>
                </a:solidFill>
              </a:rPr>
              <a:t>účastníci porady </a:t>
            </a:r>
            <a:r>
              <a:rPr lang="cs-CZ" sz="2600" dirty="0" smtClean="0">
                <a:solidFill>
                  <a:srgbClr val="FF0000"/>
                </a:solidFill>
              </a:rPr>
              <a:t>předem známi </a:t>
            </a:r>
          </a:p>
          <a:p>
            <a:pPr>
              <a:buFont typeface="Wingdings" pitchFamily="2" charset="2"/>
              <a:buNone/>
            </a:pPr>
            <a:r>
              <a:rPr lang="cs-CZ" sz="2600" dirty="0" smtClean="0"/>
              <a:t>= </a:t>
            </a:r>
            <a:r>
              <a:rPr lang="cs-CZ" sz="2600" dirty="0">
                <a:solidFill>
                  <a:srgbClr val="FF0000"/>
                </a:solidFill>
              </a:rPr>
              <a:t>předepisují </a:t>
            </a:r>
            <a:r>
              <a:rPr lang="cs-CZ" sz="2600" dirty="0" smtClean="0">
                <a:solidFill>
                  <a:srgbClr val="FF0000"/>
                </a:solidFill>
              </a:rPr>
              <a:t>se jejich </a:t>
            </a:r>
            <a:r>
              <a:rPr lang="cs-CZ" sz="2600" dirty="0">
                <a:solidFill>
                  <a:srgbClr val="FF0000"/>
                </a:solidFill>
              </a:rPr>
              <a:t>jména </a:t>
            </a:r>
            <a:r>
              <a:rPr lang="cs-CZ" sz="2600" dirty="0" smtClean="0">
                <a:solidFill>
                  <a:srgbClr val="FF0000"/>
                </a:solidFill>
              </a:rPr>
              <a:t> a </a:t>
            </a:r>
            <a:r>
              <a:rPr lang="cs-CZ" sz="2600" dirty="0">
                <a:solidFill>
                  <a:srgbClr val="FF0000"/>
                </a:solidFill>
              </a:rPr>
              <a:t>funkce </a:t>
            </a:r>
            <a:endParaRPr lang="cs-CZ" sz="26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600" dirty="0" smtClean="0"/>
              <a:t>= účastníci se </a:t>
            </a:r>
            <a:r>
              <a:rPr lang="cs-CZ" sz="2600" dirty="0"/>
              <a:t>pak jen podepíší</a:t>
            </a:r>
            <a:endParaRPr lang="cs-CZ" sz="2600" dirty="0">
              <a:solidFill>
                <a:schemeClr val="folHlink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</a:t>
            </a:r>
            <a:r>
              <a:rPr lang="cs-CZ" dirty="0" smtClean="0"/>
              <a:t>elektronickou</a:t>
            </a:r>
          </a:p>
          <a:p>
            <a:r>
              <a:rPr lang="cs-CZ" dirty="0" smtClean="0"/>
              <a:t> komunikaci</a:t>
            </a:r>
          </a:p>
          <a:p>
            <a:r>
              <a:rPr lang="cs-CZ" dirty="0" smtClean="0">
                <a:hlinkClick r:id="rId3"/>
              </a:rPr>
              <a:t>www.office.microsoft</a:t>
            </a:r>
            <a:r>
              <a:rPr lang="cs-CZ" dirty="0" smtClean="0"/>
              <a:t>. </a:t>
            </a:r>
            <a:r>
              <a:rPr lang="cs-CZ" dirty="0" err="1" smtClean="0"/>
              <a:t>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738</TotalTime>
  <Words>403</Words>
  <Application>Microsoft Office PowerPoint</Application>
  <PresentationFormat>Předvádění na obrazovce (4:3)</PresentationFormat>
  <Paragraphs>65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EVIDENCE PŘÍTOMNÝCH - OSNOVA</vt:lpstr>
      <vt:lpstr>EVIDENCE PŘÍTOMNÝCH - OSNOVA</vt:lpstr>
      <vt:lpstr>EVIDENCE PŘÍTOMNÝCH - OSNOVA</vt:lpstr>
      <vt:lpstr>EVIDENCE PŘÍTOMNÝCH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76</cp:revision>
  <dcterms:created xsi:type="dcterms:W3CDTF">2012-08-06T07:07:34Z</dcterms:created>
  <dcterms:modified xsi:type="dcterms:W3CDTF">2014-04-05T14:42:57Z</dcterms:modified>
</cp:coreProperties>
</file>