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56" r:id="rId2"/>
    <p:sldId id="257" r:id="rId3"/>
    <p:sldId id="265" r:id="rId4"/>
    <p:sldId id="259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2" autoAdjust="0"/>
    <p:restoredTop sz="94660"/>
  </p:normalViewPr>
  <p:slideViewPr>
    <p:cSldViewPr>
      <p:cViewPr>
        <p:scale>
          <a:sx n="80" d="100"/>
          <a:sy n="80" d="100"/>
        </p:scale>
        <p:origin x="-1260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58BE2D-1D38-4FD4-A10A-6D8F653ABB1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7B4595-1791-4B8C-A194-93A3978529D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7B4595-1791-4B8C-A194-93A3978529D2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7B4595-1791-4B8C-A194-93A3978529D2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7B4595-1791-4B8C-A194-93A3978529D2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7B4595-1791-4B8C-A194-93A3978529D2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7B4595-1791-4B8C-A194-93A3978529D2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7B4595-1791-4B8C-A194-93A3978529D2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Pracovní porada-evidence-úprava–ZŽ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smtClean="0"/>
              <a:t>Datum </a:t>
            </a:r>
            <a:r>
              <a:rPr lang="cs-CZ" b="1" smtClean="0"/>
              <a:t>vytvoření: </a:t>
            </a:r>
            <a:r>
              <a:rPr lang="cs-CZ" dirty="0" smtClean="0"/>
              <a:t>09. </a:t>
            </a:r>
            <a:r>
              <a:rPr lang="cs-CZ" dirty="0" smtClean="0"/>
              <a:t>02. 2013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74484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EVIDENCE PŘÍTOMNÝCH - </a:t>
            </a:r>
            <a:r>
              <a:rPr lang="cs-CZ" sz="3800" dirty="0" smtClean="0"/>
              <a:t>ÚPRAVA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8784976" cy="46805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Pracovní porada, evidence přítomných, 				jméno, pracovní zařazení, provozovna, závod, 			firma, zpracovatel.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evidenci 				přítomných na jednotlivých poradách. 				Materiál je připraven formou prezentace – 				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5821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EVIDENCE PŘÍTOMNÝCH - </a:t>
            </a:r>
            <a:r>
              <a:rPr lang="cs-CZ" sz="3800" dirty="0" smtClean="0"/>
              <a:t>ÚPRAVA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POZVÁNKA  NA  PORADU</a:t>
            </a:r>
          </a:p>
          <a:p>
            <a:pPr marL="45720" indent="0">
              <a:buNone/>
            </a:pP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sz="2400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EVIDENCE  PŘÍTOMNÝCH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ZÁPIS  Z  PORADY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42524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78391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EVIDENCE PŘÍTOMNÝCH - </a:t>
            </a:r>
            <a:r>
              <a:rPr lang="cs-CZ" sz="3800" dirty="0" smtClean="0"/>
              <a:t>ÚPRAVA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640960" cy="4896544"/>
          </a:xfrm>
          <a:ln>
            <a:noFill/>
          </a:ln>
        </p:spPr>
        <p:txBody>
          <a:bodyPr>
            <a:normAutofit lnSpcReduction="10000"/>
          </a:bodyPr>
          <a:lstStyle/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3600" b="1" dirty="0">
                <a:solidFill>
                  <a:srgbClr val="FFC000"/>
                </a:solidFill>
              </a:rPr>
              <a:t>ÚPRAVA na list bez </a:t>
            </a:r>
            <a:r>
              <a:rPr lang="cs-CZ" sz="3600" b="1" dirty="0" smtClean="0">
                <a:solidFill>
                  <a:srgbClr val="FFC000"/>
                </a:solidFill>
              </a:rPr>
              <a:t>předtisku</a:t>
            </a:r>
            <a:endParaRPr lang="cs-CZ" sz="3600" dirty="0">
              <a:solidFill>
                <a:srgbClr val="FFC0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dirty="0" smtClean="0">
                <a:solidFill>
                  <a:srgbClr val="FF0000"/>
                </a:solidFill>
              </a:rPr>
              <a:t>Úprava:</a:t>
            </a:r>
            <a:r>
              <a:rPr lang="cs-CZ" dirty="0" smtClean="0">
                <a:solidFill>
                  <a:schemeClr val="accent1"/>
                </a:solidFill>
              </a:rPr>
              <a:t>  </a:t>
            </a: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na první řádku napíšeme tučně na střed druh porady a název s právním označení firmy</a:t>
            </a:r>
          </a:p>
          <a:p>
            <a:pPr>
              <a:lnSpc>
                <a:spcPct val="80000"/>
              </a:lnSpc>
            </a:pPr>
            <a:endParaRPr lang="cs-CZ" dirty="0">
              <a:solidFill>
                <a:schemeClr val="accent1"/>
              </a:solidFill>
            </a:endParaRPr>
          </a:p>
          <a:p>
            <a:pPr>
              <a:lnSpc>
                <a:spcPct val="80000"/>
              </a:lnSpc>
            </a:pP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 smtClean="0"/>
              <a:t>na druhém řádku tence na střed uvedeme místo a datum konání porady</a:t>
            </a:r>
          </a:p>
          <a:p>
            <a:pPr>
              <a:lnSpc>
                <a:spcPct val="80000"/>
              </a:lnSpc>
            </a:pPr>
            <a:endParaRPr lang="cs-CZ" dirty="0"/>
          </a:p>
          <a:p>
            <a:pPr>
              <a:lnSpc>
                <a:spcPct val="80000"/>
              </a:lnSpc>
            </a:pPr>
            <a:r>
              <a:rPr lang="cs-CZ" dirty="0" smtClean="0"/>
              <a:t> na třetím řádku tence na střed uvedeme adresu konání porady</a:t>
            </a:r>
          </a:p>
          <a:p>
            <a:pPr>
              <a:lnSpc>
                <a:spcPct val="80000"/>
              </a:lnSpc>
            </a:pPr>
            <a:endParaRPr lang="cs-CZ" dirty="0"/>
          </a:p>
          <a:p>
            <a:pPr>
              <a:lnSpc>
                <a:spcPct val="80000"/>
              </a:lnSpc>
            </a:pPr>
            <a:r>
              <a:rPr lang="cs-CZ" dirty="0" smtClean="0"/>
              <a:t> další část listu A4 obsahuje několikasloupcovou                tabulku s jednoduchým členěním záhlaví</a:t>
            </a:r>
          </a:p>
          <a:p>
            <a:pPr>
              <a:lnSpc>
                <a:spcPct val="80000"/>
              </a:lnSpc>
            </a:pPr>
            <a:endParaRPr lang="cs-CZ" dirty="0"/>
          </a:p>
          <a:p>
            <a:pPr>
              <a:lnSpc>
                <a:spcPct val="80000"/>
              </a:lnSpc>
            </a:pPr>
            <a:r>
              <a:rPr lang="cs-CZ" dirty="0" smtClean="0"/>
              <a:t> na posledním řádku od levé svislice místo a datum       vypracování a jméno s uvedením kdo zpracoval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 descr="C:\Users\sarka.schuplerova\Desktop\MC900424178.bmp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861048"/>
            <a:ext cx="160020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754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EVIDENCE PŘÍTOMNÝCH - </a:t>
            </a:r>
            <a:r>
              <a:rPr lang="cs-CZ" sz="3800" dirty="0" smtClean="0"/>
              <a:t>ÚPRAVA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640960" cy="4896544"/>
          </a:xfrm>
          <a:ln>
            <a:noFill/>
          </a:ln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3600" b="1" dirty="0">
                <a:solidFill>
                  <a:srgbClr val="FFC000"/>
                </a:solidFill>
              </a:rPr>
              <a:t>ÚPRAVA na list bez </a:t>
            </a:r>
            <a:r>
              <a:rPr lang="cs-CZ" sz="3600" b="1" dirty="0" smtClean="0">
                <a:solidFill>
                  <a:srgbClr val="FFC000"/>
                </a:solidFill>
              </a:rPr>
              <a:t>předtisku</a:t>
            </a:r>
            <a:endParaRPr lang="cs-CZ" sz="3600" dirty="0">
              <a:solidFill>
                <a:srgbClr val="FFC0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dirty="0" smtClean="0">
                <a:solidFill>
                  <a:srgbClr val="FF0000"/>
                </a:solidFill>
              </a:rPr>
              <a:t>Úprava:</a:t>
            </a:r>
            <a:r>
              <a:rPr lang="cs-CZ" dirty="0" smtClean="0">
                <a:solidFill>
                  <a:schemeClr val="accent1"/>
                </a:solidFill>
              </a:rPr>
              <a:t>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řádkování v tabulce 1,5 až 2</a:t>
            </a:r>
          </a:p>
          <a:p>
            <a:pPr>
              <a:lnSpc>
                <a:spcPct val="80000"/>
              </a:lnSpc>
            </a:pPr>
            <a:endParaRPr lang="cs-CZ" dirty="0"/>
          </a:p>
          <a:p>
            <a:pPr>
              <a:lnSpc>
                <a:spcPct val="80000"/>
              </a:lnSpc>
            </a:pPr>
            <a:r>
              <a:rPr lang="cs-CZ" dirty="0"/>
              <a:t> </a:t>
            </a:r>
            <a:r>
              <a:rPr lang="cs-CZ" dirty="0" smtClean="0"/>
              <a:t>záhlaví vyplníme tučným písmem</a:t>
            </a:r>
          </a:p>
          <a:p>
            <a:pPr>
              <a:lnSpc>
                <a:spcPct val="80000"/>
              </a:lnSpc>
            </a:pPr>
            <a:endParaRPr lang="cs-CZ" dirty="0"/>
          </a:p>
          <a:p>
            <a:pPr>
              <a:lnSpc>
                <a:spcPct val="80000"/>
              </a:lnSpc>
            </a:pPr>
            <a:r>
              <a:rPr lang="cs-CZ" dirty="0" smtClean="0"/>
              <a:t> v tabulce můžeme předepsat potřebná data</a:t>
            </a:r>
          </a:p>
          <a:p>
            <a:pPr>
              <a:lnSpc>
                <a:spcPct val="80000"/>
              </a:lnSpc>
            </a:pPr>
            <a:endParaRPr lang="cs-CZ" dirty="0"/>
          </a:p>
          <a:p>
            <a:pPr>
              <a:lnSpc>
                <a:spcPct val="80000"/>
              </a:lnSpc>
            </a:pPr>
            <a:r>
              <a:rPr lang="cs-CZ" dirty="0"/>
              <a:t> </a:t>
            </a:r>
            <a:r>
              <a:rPr lang="cs-CZ" dirty="0" smtClean="0"/>
              <a:t>evidenci přítomných vždy vypracujeme do                     přehledné tabulky, kterou si můžeme předepsat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 descr="C:\Users\sarka.schuplerova\Desktop\MC900424178.bmp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492896"/>
            <a:ext cx="160020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982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elektronickou komunikaci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63609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755</TotalTime>
  <Words>414</Words>
  <Application>Microsoft Office PowerPoint</Application>
  <PresentationFormat>Předvádění na obrazovce (4:3)</PresentationFormat>
  <Paragraphs>65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EVIDENCE PŘÍTOMNÝCH - ÚPRAVA</vt:lpstr>
      <vt:lpstr>EVIDENCE PŘÍTOMNÝCH - ÚPRAVA</vt:lpstr>
      <vt:lpstr>EVIDENCE PŘÍTOMNÝCH - ÚPRAVA</vt:lpstr>
      <vt:lpstr>EVIDENCE PŘÍTOMNÝCH - ÚPRAVA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78</cp:revision>
  <dcterms:created xsi:type="dcterms:W3CDTF">2012-08-06T07:07:34Z</dcterms:created>
  <dcterms:modified xsi:type="dcterms:W3CDTF">2013-06-09T12:23:40Z</dcterms:modified>
</cp:coreProperties>
</file>