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8" r:id="rId2"/>
    <p:sldId id="258" r:id="rId3"/>
    <p:sldId id="259" r:id="rId4"/>
    <p:sldId id="260" r:id="rId5"/>
    <p:sldId id="261" r:id="rId6"/>
    <p:sldId id="262" r:id="rId7"/>
    <p:sldId id="269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68A39A-42D8-42C1-B686-938F76E1226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130661E-B235-4731-BF17-8CB6C99D776B}">
      <dgm:prSet phldrT="[Text]"/>
      <dgm:spPr/>
      <dgm:t>
        <a:bodyPr/>
        <a:lstStyle/>
        <a:p>
          <a:r>
            <a:rPr lang="cs-CZ" dirty="0" smtClean="0"/>
            <a:t>O dvanácti měsíčkách</a:t>
          </a:r>
          <a:endParaRPr lang="cs-CZ" dirty="0"/>
        </a:p>
      </dgm:t>
    </dgm:pt>
    <dgm:pt modelId="{80EC8D90-6EF1-4FAD-BE5F-43A2FF2D2674}" type="parTrans" cxnId="{2FFA5762-1FA8-42B0-81B0-C2963162D166}">
      <dgm:prSet/>
      <dgm:spPr/>
      <dgm:t>
        <a:bodyPr/>
        <a:lstStyle/>
        <a:p>
          <a:endParaRPr lang="cs-CZ"/>
        </a:p>
      </dgm:t>
    </dgm:pt>
    <dgm:pt modelId="{851BD62D-7E6E-42E9-A3F7-FDDD65A724B8}" type="sibTrans" cxnId="{2FFA5762-1FA8-42B0-81B0-C2963162D166}">
      <dgm:prSet/>
      <dgm:spPr/>
      <dgm:t>
        <a:bodyPr/>
        <a:lstStyle/>
        <a:p>
          <a:endParaRPr lang="cs-CZ"/>
        </a:p>
      </dgm:t>
    </dgm:pt>
    <dgm:pt modelId="{1117852F-30E8-41E7-86CC-965FDB28CB6B}">
      <dgm:prSet phldrT="[Text]"/>
      <dgm:spPr/>
      <dgm:t>
        <a:bodyPr/>
        <a:lstStyle/>
        <a:p>
          <a:r>
            <a:rPr lang="cs-CZ" dirty="0" smtClean="0"/>
            <a:t>Kocour v botách</a:t>
          </a:r>
          <a:endParaRPr lang="cs-CZ" dirty="0"/>
        </a:p>
      </dgm:t>
    </dgm:pt>
    <dgm:pt modelId="{FF7F04CA-1F62-41F3-93B0-8E8E7678977C}" type="parTrans" cxnId="{15CF8594-2E19-4A19-A49F-86C682653E91}">
      <dgm:prSet/>
      <dgm:spPr/>
      <dgm:t>
        <a:bodyPr/>
        <a:lstStyle/>
        <a:p>
          <a:endParaRPr lang="cs-CZ"/>
        </a:p>
      </dgm:t>
    </dgm:pt>
    <dgm:pt modelId="{E30B81C7-D8B7-4B5D-98E3-C2134072C61B}" type="sibTrans" cxnId="{15CF8594-2E19-4A19-A49F-86C682653E91}">
      <dgm:prSet/>
      <dgm:spPr/>
      <dgm:t>
        <a:bodyPr/>
        <a:lstStyle/>
        <a:p>
          <a:endParaRPr lang="cs-CZ"/>
        </a:p>
      </dgm:t>
    </dgm:pt>
    <dgm:pt modelId="{782A8AF0-BA13-43F9-8A61-00C934E5761A}">
      <dgm:prSet phldrT="[Text]"/>
      <dgm:spPr/>
      <dgm:t>
        <a:bodyPr/>
        <a:lstStyle/>
        <a:p>
          <a:r>
            <a:rPr lang="cs-CZ" dirty="0" smtClean="0"/>
            <a:t>Princezna se zlatou hvězdou na čele</a:t>
          </a:r>
          <a:endParaRPr lang="cs-CZ" dirty="0"/>
        </a:p>
      </dgm:t>
    </dgm:pt>
    <dgm:pt modelId="{33D600B5-57FD-4569-BD57-F6BF323CF451}" type="parTrans" cxnId="{81D25B26-25FB-4E25-BB84-9BC9BCFF7B27}">
      <dgm:prSet/>
      <dgm:spPr/>
      <dgm:t>
        <a:bodyPr/>
        <a:lstStyle/>
        <a:p>
          <a:endParaRPr lang="cs-CZ"/>
        </a:p>
      </dgm:t>
    </dgm:pt>
    <dgm:pt modelId="{4E7F5CE0-A03B-4A69-8A73-AB3C5D6A0ADB}" type="sibTrans" cxnId="{81D25B26-25FB-4E25-BB84-9BC9BCFF7B27}">
      <dgm:prSet/>
      <dgm:spPr/>
      <dgm:t>
        <a:bodyPr/>
        <a:lstStyle/>
        <a:p>
          <a:endParaRPr lang="cs-CZ"/>
        </a:p>
      </dgm:t>
    </dgm:pt>
    <dgm:pt modelId="{64C18689-6839-4873-9E47-0B83A0FA9682}">
      <dgm:prSet phldrT="[Text]"/>
      <dgm:spPr/>
      <dgm:t>
        <a:bodyPr/>
        <a:lstStyle/>
        <a:p>
          <a:r>
            <a:rPr lang="cs-CZ" dirty="0" smtClean="0"/>
            <a:t>Krteček</a:t>
          </a:r>
          <a:endParaRPr lang="cs-CZ" dirty="0"/>
        </a:p>
      </dgm:t>
    </dgm:pt>
    <dgm:pt modelId="{D4ED3AE5-B4F4-4DAB-90A5-2125F2F5E9CB}" type="parTrans" cxnId="{58019F9A-277D-430E-8F18-1093F31C8769}">
      <dgm:prSet/>
      <dgm:spPr/>
    </dgm:pt>
    <dgm:pt modelId="{0B1FC6F9-94F5-4650-87FA-3C9BEA57AAF8}" type="sibTrans" cxnId="{58019F9A-277D-430E-8F18-1093F31C8769}">
      <dgm:prSet/>
      <dgm:spPr/>
    </dgm:pt>
    <dgm:pt modelId="{DD3DB69E-208D-47EB-92C0-71EDFD5280DE}">
      <dgm:prSet phldrT="[Text]"/>
      <dgm:spPr/>
      <dgm:t>
        <a:bodyPr/>
        <a:lstStyle/>
        <a:p>
          <a:r>
            <a:rPr lang="cs-CZ" dirty="0" smtClean="0"/>
            <a:t>Povídání o pejskovi a kočičce</a:t>
          </a:r>
          <a:endParaRPr lang="cs-CZ" dirty="0"/>
        </a:p>
      </dgm:t>
    </dgm:pt>
    <dgm:pt modelId="{E0F7E00A-2614-4CDF-A30B-AF79BAF5612B}" type="parTrans" cxnId="{55F718BF-F429-4EAF-AB41-61B4170E948C}">
      <dgm:prSet/>
      <dgm:spPr/>
    </dgm:pt>
    <dgm:pt modelId="{A710DA60-73AD-4F30-AD0E-5C0A29C7A882}" type="sibTrans" cxnId="{55F718BF-F429-4EAF-AB41-61B4170E948C}">
      <dgm:prSet/>
      <dgm:spPr/>
    </dgm:pt>
    <dgm:pt modelId="{F6E6E272-8968-45E4-98A8-AE1EF45A8999}">
      <dgm:prSet phldrT="[Text]"/>
      <dgm:spPr/>
      <dgm:t>
        <a:bodyPr/>
        <a:lstStyle/>
        <a:p>
          <a:r>
            <a:rPr lang="cs-CZ" dirty="0" smtClean="0"/>
            <a:t>Zlatovláska</a:t>
          </a:r>
          <a:endParaRPr lang="cs-CZ" dirty="0"/>
        </a:p>
      </dgm:t>
    </dgm:pt>
    <dgm:pt modelId="{2682BCDA-3D31-4B1D-9475-1CC21364ABF0}" type="parTrans" cxnId="{15CFA014-93E0-4196-A6FF-E58281315AEE}">
      <dgm:prSet/>
      <dgm:spPr/>
    </dgm:pt>
    <dgm:pt modelId="{B4DD077D-DB41-42AD-9EE6-5DB9F52544AD}" type="sibTrans" cxnId="{15CFA014-93E0-4196-A6FF-E58281315AEE}">
      <dgm:prSet/>
      <dgm:spPr/>
    </dgm:pt>
    <dgm:pt modelId="{FA684BF1-0686-4A2F-BB00-C76B38EFAE79}" type="pres">
      <dgm:prSet presAssocID="{0A68A39A-42D8-42C1-B686-938F76E1226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7924F5-24CE-454E-B327-97DB3A592AF4}" type="pres">
      <dgm:prSet presAssocID="{9130661E-B235-4731-BF17-8CB6C99D776B}" presName="parentLin" presStyleCnt="0"/>
      <dgm:spPr/>
    </dgm:pt>
    <dgm:pt modelId="{AE84291D-F076-4866-8FE8-004A6573349B}" type="pres">
      <dgm:prSet presAssocID="{9130661E-B235-4731-BF17-8CB6C99D776B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04AA8DEE-CAE8-4954-B130-0438DBE29F45}" type="pres">
      <dgm:prSet presAssocID="{9130661E-B235-4731-BF17-8CB6C99D776B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FACD5C-9C30-444B-BECB-8B9A839F84B8}" type="pres">
      <dgm:prSet presAssocID="{9130661E-B235-4731-BF17-8CB6C99D776B}" presName="negativeSpace" presStyleCnt="0"/>
      <dgm:spPr/>
    </dgm:pt>
    <dgm:pt modelId="{E0BA0006-8D2F-4EBA-AF3D-82C2A8505EA3}" type="pres">
      <dgm:prSet presAssocID="{9130661E-B235-4731-BF17-8CB6C99D776B}" presName="childText" presStyleLbl="conFgAcc1" presStyleIdx="0" presStyleCnt="6">
        <dgm:presLayoutVars>
          <dgm:bulletEnabled val="1"/>
        </dgm:presLayoutVars>
      </dgm:prSet>
      <dgm:spPr/>
    </dgm:pt>
    <dgm:pt modelId="{994906E2-2639-483C-82C6-FE7B09DB1B5C}" type="pres">
      <dgm:prSet presAssocID="{851BD62D-7E6E-42E9-A3F7-FDDD65A724B8}" presName="spaceBetweenRectangles" presStyleCnt="0"/>
      <dgm:spPr/>
    </dgm:pt>
    <dgm:pt modelId="{80CDF266-729C-4C13-B7D1-BD60142770DE}" type="pres">
      <dgm:prSet presAssocID="{1117852F-30E8-41E7-86CC-965FDB28CB6B}" presName="parentLin" presStyleCnt="0"/>
      <dgm:spPr/>
    </dgm:pt>
    <dgm:pt modelId="{98814E34-3250-4F8A-A008-D27D37DC971C}" type="pres">
      <dgm:prSet presAssocID="{1117852F-30E8-41E7-86CC-965FDB28CB6B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78419B59-0C76-4451-AC41-EA5B076A8C71}" type="pres">
      <dgm:prSet presAssocID="{1117852F-30E8-41E7-86CC-965FDB28CB6B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AA8477-DC8A-4123-90C7-4DA0C2FA82FC}" type="pres">
      <dgm:prSet presAssocID="{1117852F-30E8-41E7-86CC-965FDB28CB6B}" presName="negativeSpace" presStyleCnt="0"/>
      <dgm:spPr/>
    </dgm:pt>
    <dgm:pt modelId="{D24D2D50-3C6D-493F-BD82-8944BD58ADD5}" type="pres">
      <dgm:prSet presAssocID="{1117852F-30E8-41E7-86CC-965FDB28CB6B}" presName="childText" presStyleLbl="conFgAcc1" presStyleIdx="1" presStyleCnt="6">
        <dgm:presLayoutVars>
          <dgm:bulletEnabled val="1"/>
        </dgm:presLayoutVars>
      </dgm:prSet>
      <dgm:spPr/>
    </dgm:pt>
    <dgm:pt modelId="{B5C6A16E-999F-45DE-8425-E4FE42AA377B}" type="pres">
      <dgm:prSet presAssocID="{E30B81C7-D8B7-4B5D-98E3-C2134072C61B}" presName="spaceBetweenRectangles" presStyleCnt="0"/>
      <dgm:spPr/>
    </dgm:pt>
    <dgm:pt modelId="{C01BA286-4B42-4E42-91BA-A48C6A7DB0E1}" type="pres">
      <dgm:prSet presAssocID="{782A8AF0-BA13-43F9-8A61-00C934E5761A}" presName="parentLin" presStyleCnt="0"/>
      <dgm:spPr/>
    </dgm:pt>
    <dgm:pt modelId="{C11168DE-16A3-4002-A066-558221BA8747}" type="pres">
      <dgm:prSet presAssocID="{782A8AF0-BA13-43F9-8A61-00C934E5761A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F8D2AAC1-F726-4D63-A33B-05FE64B65659}" type="pres">
      <dgm:prSet presAssocID="{782A8AF0-BA13-43F9-8A61-00C934E5761A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0101C1-A044-4BB3-BDFB-B44058140E71}" type="pres">
      <dgm:prSet presAssocID="{782A8AF0-BA13-43F9-8A61-00C934E5761A}" presName="negativeSpace" presStyleCnt="0"/>
      <dgm:spPr/>
    </dgm:pt>
    <dgm:pt modelId="{CDCEFED6-AEF3-43AA-9632-F7C0FD89C0F6}" type="pres">
      <dgm:prSet presAssocID="{782A8AF0-BA13-43F9-8A61-00C934E5761A}" presName="childText" presStyleLbl="conFgAcc1" presStyleIdx="2" presStyleCnt="6">
        <dgm:presLayoutVars>
          <dgm:bulletEnabled val="1"/>
        </dgm:presLayoutVars>
      </dgm:prSet>
      <dgm:spPr/>
    </dgm:pt>
    <dgm:pt modelId="{869484B5-8DFA-4361-9017-8EA4154FFD42}" type="pres">
      <dgm:prSet presAssocID="{4E7F5CE0-A03B-4A69-8A73-AB3C5D6A0ADB}" presName="spaceBetweenRectangles" presStyleCnt="0"/>
      <dgm:spPr/>
    </dgm:pt>
    <dgm:pt modelId="{D06F0597-6A3D-4B17-9150-5F863F748341}" type="pres">
      <dgm:prSet presAssocID="{64C18689-6839-4873-9E47-0B83A0FA9682}" presName="parentLin" presStyleCnt="0"/>
      <dgm:spPr/>
    </dgm:pt>
    <dgm:pt modelId="{8DEF0DBF-5E06-40FB-8C5B-B6904F3B0CD5}" type="pres">
      <dgm:prSet presAssocID="{64C18689-6839-4873-9E47-0B83A0FA9682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1C0C4BAA-B027-4CEA-A387-A6D243F88C33}" type="pres">
      <dgm:prSet presAssocID="{64C18689-6839-4873-9E47-0B83A0FA9682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F397F0-E373-4B84-BD9A-AD72466BDCF9}" type="pres">
      <dgm:prSet presAssocID="{64C18689-6839-4873-9E47-0B83A0FA9682}" presName="negativeSpace" presStyleCnt="0"/>
      <dgm:spPr/>
    </dgm:pt>
    <dgm:pt modelId="{7ABA8E59-BFD8-414F-91D6-658052074D22}" type="pres">
      <dgm:prSet presAssocID="{64C18689-6839-4873-9E47-0B83A0FA9682}" presName="childText" presStyleLbl="conFgAcc1" presStyleIdx="3" presStyleCnt="6">
        <dgm:presLayoutVars>
          <dgm:bulletEnabled val="1"/>
        </dgm:presLayoutVars>
      </dgm:prSet>
      <dgm:spPr/>
    </dgm:pt>
    <dgm:pt modelId="{88AE9437-69BC-42F4-BC4E-3970D5E04A1F}" type="pres">
      <dgm:prSet presAssocID="{0B1FC6F9-94F5-4650-87FA-3C9BEA57AAF8}" presName="spaceBetweenRectangles" presStyleCnt="0"/>
      <dgm:spPr/>
    </dgm:pt>
    <dgm:pt modelId="{468984BA-154A-488A-ABF7-42F491127181}" type="pres">
      <dgm:prSet presAssocID="{DD3DB69E-208D-47EB-92C0-71EDFD5280DE}" presName="parentLin" presStyleCnt="0"/>
      <dgm:spPr/>
    </dgm:pt>
    <dgm:pt modelId="{C18EE903-E558-4C48-A6CD-5E32F0C2CC02}" type="pres">
      <dgm:prSet presAssocID="{DD3DB69E-208D-47EB-92C0-71EDFD5280DE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BB994045-A629-42E9-99C9-C78CAA83758C}" type="pres">
      <dgm:prSet presAssocID="{DD3DB69E-208D-47EB-92C0-71EDFD5280DE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80D1D-7D6A-41AC-BBE7-E9725AD62545}" type="pres">
      <dgm:prSet presAssocID="{DD3DB69E-208D-47EB-92C0-71EDFD5280DE}" presName="negativeSpace" presStyleCnt="0"/>
      <dgm:spPr/>
    </dgm:pt>
    <dgm:pt modelId="{E113E33A-006D-4902-AEFD-0B78B99DE2BC}" type="pres">
      <dgm:prSet presAssocID="{DD3DB69E-208D-47EB-92C0-71EDFD5280DE}" presName="childText" presStyleLbl="conFgAcc1" presStyleIdx="4" presStyleCnt="6">
        <dgm:presLayoutVars>
          <dgm:bulletEnabled val="1"/>
        </dgm:presLayoutVars>
      </dgm:prSet>
      <dgm:spPr/>
    </dgm:pt>
    <dgm:pt modelId="{5BCC9D4A-C05A-441C-8A27-632A84B26A59}" type="pres">
      <dgm:prSet presAssocID="{A710DA60-73AD-4F30-AD0E-5C0A29C7A882}" presName="spaceBetweenRectangles" presStyleCnt="0"/>
      <dgm:spPr/>
    </dgm:pt>
    <dgm:pt modelId="{226D7657-C202-494F-836B-289CB7C9702C}" type="pres">
      <dgm:prSet presAssocID="{F6E6E272-8968-45E4-98A8-AE1EF45A8999}" presName="parentLin" presStyleCnt="0"/>
      <dgm:spPr/>
    </dgm:pt>
    <dgm:pt modelId="{F4739906-9EAA-43E3-B8A8-DC4EE6A0E53A}" type="pres">
      <dgm:prSet presAssocID="{F6E6E272-8968-45E4-98A8-AE1EF45A8999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D0C44D3C-7B59-4BF6-A046-882A8707BE96}" type="pres">
      <dgm:prSet presAssocID="{F6E6E272-8968-45E4-98A8-AE1EF45A8999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DB3863-94DD-4C2E-8556-B4DB032CD13C}" type="pres">
      <dgm:prSet presAssocID="{F6E6E272-8968-45E4-98A8-AE1EF45A8999}" presName="negativeSpace" presStyleCnt="0"/>
      <dgm:spPr/>
    </dgm:pt>
    <dgm:pt modelId="{EDD34718-B438-4AC8-81A8-D242E5E31A1E}" type="pres">
      <dgm:prSet presAssocID="{F6E6E272-8968-45E4-98A8-AE1EF45A8999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4C82D764-13A0-4EDA-848F-6C13A48CA891}" type="presOf" srcId="{0A68A39A-42D8-42C1-B686-938F76E1226B}" destId="{FA684BF1-0686-4A2F-BB00-C76B38EFAE79}" srcOrd="0" destOrd="0" presId="urn:microsoft.com/office/officeart/2005/8/layout/list1"/>
    <dgm:cxn modelId="{FBF7B000-8B82-4BAD-8CD0-612D89B4CC08}" type="presOf" srcId="{9130661E-B235-4731-BF17-8CB6C99D776B}" destId="{AE84291D-F076-4866-8FE8-004A6573349B}" srcOrd="0" destOrd="0" presId="urn:microsoft.com/office/officeart/2005/8/layout/list1"/>
    <dgm:cxn modelId="{9C431161-B747-4BFE-BABA-43D84EAA86B2}" type="presOf" srcId="{782A8AF0-BA13-43F9-8A61-00C934E5761A}" destId="{C11168DE-16A3-4002-A066-558221BA8747}" srcOrd="0" destOrd="0" presId="urn:microsoft.com/office/officeart/2005/8/layout/list1"/>
    <dgm:cxn modelId="{2C757421-D165-403A-A682-CF997C79CE00}" type="presOf" srcId="{9130661E-B235-4731-BF17-8CB6C99D776B}" destId="{04AA8DEE-CAE8-4954-B130-0438DBE29F45}" srcOrd="1" destOrd="0" presId="urn:microsoft.com/office/officeart/2005/8/layout/list1"/>
    <dgm:cxn modelId="{EF6A17F2-A178-4169-B1BC-0C005F80AC32}" type="presOf" srcId="{F6E6E272-8968-45E4-98A8-AE1EF45A8999}" destId="{D0C44D3C-7B59-4BF6-A046-882A8707BE96}" srcOrd="1" destOrd="0" presId="urn:microsoft.com/office/officeart/2005/8/layout/list1"/>
    <dgm:cxn modelId="{55F718BF-F429-4EAF-AB41-61B4170E948C}" srcId="{0A68A39A-42D8-42C1-B686-938F76E1226B}" destId="{DD3DB69E-208D-47EB-92C0-71EDFD5280DE}" srcOrd="4" destOrd="0" parTransId="{E0F7E00A-2614-4CDF-A30B-AF79BAF5612B}" sibTransId="{A710DA60-73AD-4F30-AD0E-5C0A29C7A882}"/>
    <dgm:cxn modelId="{15CFA014-93E0-4196-A6FF-E58281315AEE}" srcId="{0A68A39A-42D8-42C1-B686-938F76E1226B}" destId="{F6E6E272-8968-45E4-98A8-AE1EF45A8999}" srcOrd="5" destOrd="0" parTransId="{2682BCDA-3D31-4B1D-9475-1CC21364ABF0}" sibTransId="{B4DD077D-DB41-42AD-9EE6-5DB9F52544AD}"/>
    <dgm:cxn modelId="{15CF8594-2E19-4A19-A49F-86C682653E91}" srcId="{0A68A39A-42D8-42C1-B686-938F76E1226B}" destId="{1117852F-30E8-41E7-86CC-965FDB28CB6B}" srcOrd="1" destOrd="0" parTransId="{FF7F04CA-1F62-41F3-93B0-8E8E7678977C}" sibTransId="{E30B81C7-D8B7-4B5D-98E3-C2134072C61B}"/>
    <dgm:cxn modelId="{58019F9A-277D-430E-8F18-1093F31C8769}" srcId="{0A68A39A-42D8-42C1-B686-938F76E1226B}" destId="{64C18689-6839-4873-9E47-0B83A0FA9682}" srcOrd="3" destOrd="0" parTransId="{D4ED3AE5-B4F4-4DAB-90A5-2125F2F5E9CB}" sibTransId="{0B1FC6F9-94F5-4650-87FA-3C9BEA57AAF8}"/>
    <dgm:cxn modelId="{FAEDC6C5-E522-4E97-BF41-79A0AF319520}" type="presOf" srcId="{DD3DB69E-208D-47EB-92C0-71EDFD5280DE}" destId="{C18EE903-E558-4C48-A6CD-5E32F0C2CC02}" srcOrd="0" destOrd="0" presId="urn:microsoft.com/office/officeart/2005/8/layout/list1"/>
    <dgm:cxn modelId="{3E3BCB78-D2B5-42B0-A6D3-5D00AA83CF5B}" type="presOf" srcId="{64C18689-6839-4873-9E47-0B83A0FA9682}" destId="{1C0C4BAA-B027-4CEA-A387-A6D243F88C33}" srcOrd="1" destOrd="0" presId="urn:microsoft.com/office/officeart/2005/8/layout/list1"/>
    <dgm:cxn modelId="{64F01F64-FB7C-414A-8D7C-839593C80B70}" type="presOf" srcId="{1117852F-30E8-41E7-86CC-965FDB28CB6B}" destId="{98814E34-3250-4F8A-A008-D27D37DC971C}" srcOrd="0" destOrd="0" presId="urn:microsoft.com/office/officeart/2005/8/layout/list1"/>
    <dgm:cxn modelId="{841EAFD9-4560-421C-BAB8-6160F6E5F46D}" type="presOf" srcId="{64C18689-6839-4873-9E47-0B83A0FA9682}" destId="{8DEF0DBF-5E06-40FB-8C5B-B6904F3B0CD5}" srcOrd="0" destOrd="0" presId="urn:microsoft.com/office/officeart/2005/8/layout/list1"/>
    <dgm:cxn modelId="{81D25B26-25FB-4E25-BB84-9BC9BCFF7B27}" srcId="{0A68A39A-42D8-42C1-B686-938F76E1226B}" destId="{782A8AF0-BA13-43F9-8A61-00C934E5761A}" srcOrd="2" destOrd="0" parTransId="{33D600B5-57FD-4569-BD57-F6BF323CF451}" sibTransId="{4E7F5CE0-A03B-4A69-8A73-AB3C5D6A0ADB}"/>
    <dgm:cxn modelId="{CD4C793A-7D65-4DAF-A69A-71CFFAC1AFF0}" type="presOf" srcId="{1117852F-30E8-41E7-86CC-965FDB28CB6B}" destId="{78419B59-0C76-4451-AC41-EA5B076A8C71}" srcOrd="1" destOrd="0" presId="urn:microsoft.com/office/officeart/2005/8/layout/list1"/>
    <dgm:cxn modelId="{75D3BF83-93DE-4C99-8CF6-C7EB6E173A11}" type="presOf" srcId="{DD3DB69E-208D-47EB-92C0-71EDFD5280DE}" destId="{BB994045-A629-42E9-99C9-C78CAA83758C}" srcOrd="1" destOrd="0" presId="urn:microsoft.com/office/officeart/2005/8/layout/list1"/>
    <dgm:cxn modelId="{3EFCF59B-EF82-43EF-886A-4B905C8539C3}" type="presOf" srcId="{782A8AF0-BA13-43F9-8A61-00C934E5761A}" destId="{F8D2AAC1-F726-4D63-A33B-05FE64B65659}" srcOrd="1" destOrd="0" presId="urn:microsoft.com/office/officeart/2005/8/layout/list1"/>
    <dgm:cxn modelId="{4543B169-8EB4-403F-A6ED-F2127B98660A}" type="presOf" srcId="{F6E6E272-8968-45E4-98A8-AE1EF45A8999}" destId="{F4739906-9EAA-43E3-B8A8-DC4EE6A0E53A}" srcOrd="0" destOrd="0" presId="urn:microsoft.com/office/officeart/2005/8/layout/list1"/>
    <dgm:cxn modelId="{2FFA5762-1FA8-42B0-81B0-C2963162D166}" srcId="{0A68A39A-42D8-42C1-B686-938F76E1226B}" destId="{9130661E-B235-4731-BF17-8CB6C99D776B}" srcOrd="0" destOrd="0" parTransId="{80EC8D90-6EF1-4FAD-BE5F-43A2FF2D2674}" sibTransId="{851BD62D-7E6E-42E9-A3F7-FDDD65A724B8}"/>
    <dgm:cxn modelId="{0FECA031-B345-49A8-BAE4-FC3F5E682F67}" type="presParOf" srcId="{FA684BF1-0686-4A2F-BB00-C76B38EFAE79}" destId="{827924F5-24CE-454E-B327-97DB3A592AF4}" srcOrd="0" destOrd="0" presId="urn:microsoft.com/office/officeart/2005/8/layout/list1"/>
    <dgm:cxn modelId="{D5AEA935-CA2F-4D7C-99F2-56376D3CE9BF}" type="presParOf" srcId="{827924F5-24CE-454E-B327-97DB3A592AF4}" destId="{AE84291D-F076-4866-8FE8-004A6573349B}" srcOrd="0" destOrd="0" presId="urn:microsoft.com/office/officeart/2005/8/layout/list1"/>
    <dgm:cxn modelId="{AF8835E0-1795-4AF9-BA4E-8DB0254B827A}" type="presParOf" srcId="{827924F5-24CE-454E-B327-97DB3A592AF4}" destId="{04AA8DEE-CAE8-4954-B130-0438DBE29F45}" srcOrd="1" destOrd="0" presId="urn:microsoft.com/office/officeart/2005/8/layout/list1"/>
    <dgm:cxn modelId="{73EAE701-7320-496C-9938-EE1AF5067A22}" type="presParOf" srcId="{FA684BF1-0686-4A2F-BB00-C76B38EFAE79}" destId="{D8FACD5C-9C30-444B-BECB-8B9A839F84B8}" srcOrd="1" destOrd="0" presId="urn:microsoft.com/office/officeart/2005/8/layout/list1"/>
    <dgm:cxn modelId="{87ADAB94-34CD-4E0C-9522-5CA82EC65DA8}" type="presParOf" srcId="{FA684BF1-0686-4A2F-BB00-C76B38EFAE79}" destId="{E0BA0006-8D2F-4EBA-AF3D-82C2A8505EA3}" srcOrd="2" destOrd="0" presId="urn:microsoft.com/office/officeart/2005/8/layout/list1"/>
    <dgm:cxn modelId="{DC8CA554-C42C-421E-BF89-698FB504FC08}" type="presParOf" srcId="{FA684BF1-0686-4A2F-BB00-C76B38EFAE79}" destId="{994906E2-2639-483C-82C6-FE7B09DB1B5C}" srcOrd="3" destOrd="0" presId="urn:microsoft.com/office/officeart/2005/8/layout/list1"/>
    <dgm:cxn modelId="{8C0D1972-5127-4769-AA48-6A00F697EA4E}" type="presParOf" srcId="{FA684BF1-0686-4A2F-BB00-C76B38EFAE79}" destId="{80CDF266-729C-4C13-B7D1-BD60142770DE}" srcOrd="4" destOrd="0" presId="urn:microsoft.com/office/officeart/2005/8/layout/list1"/>
    <dgm:cxn modelId="{D341A727-EB6E-4A4D-89E1-523131ECEE4A}" type="presParOf" srcId="{80CDF266-729C-4C13-B7D1-BD60142770DE}" destId="{98814E34-3250-4F8A-A008-D27D37DC971C}" srcOrd="0" destOrd="0" presId="urn:microsoft.com/office/officeart/2005/8/layout/list1"/>
    <dgm:cxn modelId="{702BCA4D-2B1A-4250-AEC8-A81790F40766}" type="presParOf" srcId="{80CDF266-729C-4C13-B7D1-BD60142770DE}" destId="{78419B59-0C76-4451-AC41-EA5B076A8C71}" srcOrd="1" destOrd="0" presId="urn:microsoft.com/office/officeart/2005/8/layout/list1"/>
    <dgm:cxn modelId="{1EC9AB54-2CD7-4525-A334-1F80A4781976}" type="presParOf" srcId="{FA684BF1-0686-4A2F-BB00-C76B38EFAE79}" destId="{52AA8477-DC8A-4123-90C7-4DA0C2FA82FC}" srcOrd="5" destOrd="0" presId="urn:microsoft.com/office/officeart/2005/8/layout/list1"/>
    <dgm:cxn modelId="{192CEE0D-86FC-444B-AFC4-5A39115EB113}" type="presParOf" srcId="{FA684BF1-0686-4A2F-BB00-C76B38EFAE79}" destId="{D24D2D50-3C6D-493F-BD82-8944BD58ADD5}" srcOrd="6" destOrd="0" presId="urn:microsoft.com/office/officeart/2005/8/layout/list1"/>
    <dgm:cxn modelId="{6E75CA39-50FD-4D99-AB83-C531398672FE}" type="presParOf" srcId="{FA684BF1-0686-4A2F-BB00-C76B38EFAE79}" destId="{B5C6A16E-999F-45DE-8425-E4FE42AA377B}" srcOrd="7" destOrd="0" presId="urn:microsoft.com/office/officeart/2005/8/layout/list1"/>
    <dgm:cxn modelId="{C18B86DF-72FA-4101-92D3-66168F6CF961}" type="presParOf" srcId="{FA684BF1-0686-4A2F-BB00-C76B38EFAE79}" destId="{C01BA286-4B42-4E42-91BA-A48C6A7DB0E1}" srcOrd="8" destOrd="0" presId="urn:microsoft.com/office/officeart/2005/8/layout/list1"/>
    <dgm:cxn modelId="{BB28C9AD-8847-4F5D-AEF6-446B52D2A1DD}" type="presParOf" srcId="{C01BA286-4B42-4E42-91BA-A48C6A7DB0E1}" destId="{C11168DE-16A3-4002-A066-558221BA8747}" srcOrd="0" destOrd="0" presId="urn:microsoft.com/office/officeart/2005/8/layout/list1"/>
    <dgm:cxn modelId="{F8588037-BF4E-40A8-B89E-ADEFD619353F}" type="presParOf" srcId="{C01BA286-4B42-4E42-91BA-A48C6A7DB0E1}" destId="{F8D2AAC1-F726-4D63-A33B-05FE64B65659}" srcOrd="1" destOrd="0" presId="urn:microsoft.com/office/officeart/2005/8/layout/list1"/>
    <dgm:cxn modelId="{A43DB7E3-DA5F-4C9B-AF5B-255EA53BECE1}" type="presParOf" srcId="{FA684BF1-0686-4A2F-BB00-C76B38EFAE79}" destId="{810101C1-A044-4BB3-BDFB-B44058140E71}" srcOrd="9" destOrd="0" presId="urn:microsoft.com/office/officeart/2005/8/layout/list1"/>
    <dgm:cxn modelId="{EA157512-591F-4456-B276-CDCE28C0AD85}" type="presParOf" srcId="{FA684BF1-0686-4A2F-BB00-C76B38EFAE79}" destId="{CDCEFED6-AEF3-43AA-9632-F7C0FD89C0F6}" srcOrd="10" destOrd="0" presId="urn:microsoft.com/office/officeart/2005/8/layout/list1"/>
    <dgm:cxn modelId="{C6F6B367-2531-4A1E-A810-D474B9CD5328}" type="presParOf" srcId="{FA684BF1-0686-4A2F-BB00-C76B38EFAE79}" destId="{869484B5-8DFA-4361-9017-8EA4154FFD42}" srcOrd="11" destOrd="0" presId="urn:microsoft.com/office/officeart/2005/8/layout/list1"/>
    <dgm:cxn modelId="{476E8BD9-5EBE-48AC-9A91-1909F4B08499}" type="presParOf" srcId="{FA684BF1-0686-4A2F-BB00-C76B38EFAE79}" destId="{D06F0597-6A3D-4B17-9150-5F863F748341}" srcOrd="12" destOrd="0" presId="urn:microsoft.com/office/officeart/2005/8/layout/list1"/>
    <dgm:cxn modelId="{55064811-7A4B-4721-B7C9-2D107544BF3F}" type="presParOf" srcId="{D06F0597-6A3D-4B17-9150-5F863F748341}" destId="{8DEF0DBF-5E06-40FB-8C5B-B6904F3B0CD5}" srcOrd="0" destOrd="0" presId="urn:microsoft.com/office/officeart/2005/8/layout/list1"/>
    <dgm:cxn modelId="{50AB88E4-E5C3-4D1B-9358-C81C3692035C}" type="presParOf" srcId="{D06F0597-6A3D-4B17-9150-5F863F748341}" destId="{1C0C4BAA-B027-4CEA-A387-A6D243F88C33}" srcOrd="1" destOrd="0" presId="urn:microsoft.com/office/officeart/2005/8/layout/list1"/>
    <dgm:cxn modelId="{27445154-69A6-4E8F-9805-DC2256E189AC}" type="presParOf" srcId="{FA684BF1-0686-4A2F-BB00-C76B38EFAE79}" destId="{2FF397F0-E373-4B84-BD9A-AD72466BDCF9}" srcOrd="13" destOrd="0" presId="urn:microsoft.com/office/officeart/2005/8/layout/list1"/>
    <dgm:cxn modelId="{ABBF8D54-06E2-4870-B0C4-E491FCB021B9}" type="presParOf" srcId="{FA684BF1-0686-4A2F-BB00-C76B38EFAE79}" destId="{7ABA8E59-BFD8-414F-91D6-658052074D22}" srcOrd="14" destOrd="0" presId="urn:microsoft.com/office/officeart/2005/8/layout/list1"/>
    <dgm:cxn modelId="{D84A4D87-289A-4652-ADCA-20757E1474B8}" type="presParOf" srcId="{FA684BF1-0686-4A2F-BB00-C76B38EFAE79}" destId="{88AE9437-69BC-42F4-BC4E-3970D5E04A1F}" srcOrd="15" destOrd="0" presId="urn:microsoft.com/office/officeart/2005/8/layout/list1"/>
    <dgm:cxn modelId="{F406E40D-EE93-4AF6-AF4D-FF213E0BAF01}" type="presParOf" srcId="{FA684BF1-0686-4A2F-BB00-C76B38EFAE79}" destId="{468984BA-154A-488A-ABF7-42F491127181}" srcOrd="16" destOrd="0" presId="urn:microsoft.com/office/officeart/2005/8/layout/list1"/>
    <dgm:cxn modelId="{E9DA1F8D-3D57-4290-A196-383FA7418492}" type="presParOf" srcId="{468984BA-154A-488A-ABF7-42F491127181}" destId="{C18EE903-E558-4C48-A6CD-5E32F0C2CC02}" srcOrd="0" destOrd="0" presId="urn:microsoft.com/office/officeart/2005/8/layout/list1"/>
    <dgm:cxn modelId="{D2607B61-8A18-4913-8325-A347CC058AD9}" type="presParOf" srcId="{468984BA-154A-488A-ABF7-42F491127181}" destId="{BB994045-A629-42E9-99C9-C78CAA83758C}" srcOrd="1" destOrd="0" presId="urn:microsoft.com/office/officeart/2005/8/layout/list1"/>
    <dgm:cxn modelId="{3CD9E202-B5CF-4DCA-8A98-BDB5CD533E83}" type="presParOf" srcId="{FA684BF1-0686-4A2F-BB00-C76B38EFAE79}" destId="{DCE80D1D-7D6A-41AC-BBE7-E9725AD62545}" srcOrd="17" destOrd="0" presId="urn:microsoft.com/office/officeart/2005/8/layout/list1"/>
    <dgm:cxn modelId="{3248C9B3-F1F5-4514-8F64-C233DAAF79F5}" type="presParOf" srcId="{FA684BF1-0686-4A2F-BB00-C76B38EFAE79}" destId="{E113E33A-006D-4902-AEFD-0B78B99DE2BC}" srcOrd="18" destOrd="0" presId="urn:microsoft.com/office/officeart/2005/8/layout/list1"/>
    <dgm:cxn modelId="{D630A73B-9CCB-4A3E-A7A1-3583F27C95EA}" type="presParOf" srcId="{FA684BF1-0686-4A2F-BB00-C76B38EFAE79}" destId="{5BCC9D4A-C05A-441C-8A27-632A84B26A59}" srcOrd="19" destOrd="0" presId="urn:microsoft.com/office/officeart/2005/8/layout/list1"/>
    <dgm:cxn modelId="{9D86FBEA-A320-4672-AB57-7FB47ED0A86B}" type="presParOf" srcId="{FA684BF1-0686-4A2F-BB00-C76B38EFAE79}" destId="{226D7657-C202-494F-836B-289CB7C9702C}" srcOrd="20" destOrd="0" presId="urn:microsoft.com/office/officeart/2005/8/layout/list1"/>
    <dgm:cxn modelId="{CF081031-2DBC-421F-B7D3-A8B76987591A}" type="presParOf" srcId="{226D7657-C202-494F-836B-289CB7C9702C}" destId="{F4739906-9EAA-43E3-B8A8-DC4EE6A0E53A}" srcOrd="0" destOrd="0" presId="urn:microsoft.com/office/officeart/2005/8/layout/list1"/>
    <dgm:cxn modelId="{26D1E112-4CD4-4770-BC64-67A40AE62F54}" type="presParOf" srcId="{226D7657-C202-494F-836B-289CB7C9702C}" destId="{D0C44D3C-7B59-4BF6-A046-882A8707BE96}" srcOrd="1" destOrd="0" presId="urn:microsoft.com/office/officeart/2005/8/layout/list1"/>
    <dgm:cxn modelId="{959391AE-2CE9-49E8-B6C9-023ABAC93BC7}" type="presParOf" srcId="{FA684BF1-0686-4A2F-BB00-C76B38EFAE79}" destId="{31DB3863-94DD-4C2E-8556-B4DB032CD13C}" srcOrd="21" destOrd="0" presId="urn:microsoft.com/office/officeart/2005/8/layout/list1"/>
    <dgm:cxn modelId="{B3BB8CBC-EF21-4171-978F-46B91D39CBD1}" type="presParOf" srcId="{FA684BF1-0686-4A2F-BB00-C76B38EFAE79}" destId="{EDD34718-B438-4AC8-81A8-D242E5E31A1E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F50B38-98F3-4D02-864A-EFE53EF01BE1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687873-C8A9-4D04-B943-0D93EABEE7AA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Pračkomil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369B68EC-42AF-4C7A-ADBB-5910613532C6}" type="parTrans" cxnId="{063096F2-EBB1-4A28-9AB9-7564B1830E0C}">
      <dgm:prSet/>
      <dgm:spPr/>
      <dgm:t>
        <a:bodyPr/>
        <a:lstStyle/>
        <a:p>
          <a:endParaRPr lang="cs-CZ"/>
        </a:p>
      </dgm:t>
    </dgm:pt>
    <dgm:pt modelId="{E8B9C761-93B1-41AC-8A5B-4E4C7316C079}" type="sibTrans" cxnId="{063096F2-EBB1-4A28-9AB9-7564B1830E0C}">
      <dgm:prSet/>
      <dgm:spPr/>
      <dgm:t>
        <a:bodyPr/>
        <a:lstStyle/>
        <a:p>
          <a:endParaRPr lang="cs-CZ"/>
        </a:p>
      </dgm:t>
    </dgm:pt>
    <dgm:pt modelId="{DDD99654-BB02-4320-8374-C1DBF87FC44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Chtěl vyprat oděv.</a:t>
          </a:r>
          <a:endParaRPr lang="cs-CZ" dirty="0">
            <a:solidFill>
              <a:schemeClr val="tx1"/>
            </a:solidFill>
          </a:endParaRPr>
        </a:p>
      </dgm:t>
    </dgm:pt>
    <dgm:pt modelId="{10F96C71-1BD3-4C6D-BF47-B6B5E1441364}" type="parTrans" cxnId="{CB51E7B5-09E7-4836-B943-0254E9D8043F}">
      <dgm:prSet/>
      <dgm:spPr/>
      <dgm:t>
        <a:bodyPr/>
        <a:lstStyle/>
        <a:p>
          <a:endParaRPr lang="cs-CZ"/>
        </a:p>
      </dgm:t>
    </dgm:pt>
    <dgm:pt modelId="{50A68AAE-8636-4E4A-8CAC-71D52C759412}" type="sibTrans" cxnId="{CB51E7B5-09E7-4836-B943-0254E9D8043F}">
      <dgm:prSet/>
      <dgm:spPr/>
      <dgm:t>
        <a:bodyPr/>
        <a:lstStyle/>
        <a:p>
          <a:endParaRPr lang="cs-CZ"/>
        </a:p>
      </dgm:t>
    </dgm:pt>
    <dgm:pt modelId="{8D943BCE-8713-40DD-9EBE-FD9972A18B2F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Vlasomil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4957E9C1-F042-4665-A5B6-0B75FC7E65D3}" type="parTrans" cxnId="{45212E0E-CFE4-4DE8-B848-07B8B83A8D94}">
      <dgm:prSet/>
      <dgm:spPr/>
      <dgm:t>
        <a:bodyPr/>
        <a:lstStyle/>
        <a:p>
          <a:endParaRPr lang="cs-CZ"/>
        </a:p>
      </dgm:t>
    </dgm:pt>
    <dgm:pt modelId="{F64A8F36-92B9-4C05-9BD9-C7C64C0047BC}" type="sibTrans" cxnId="{45212E0E-CFE4-4DE8-B848-07B8B83A8D94}">
      <dgm:prSet/>
      <dgm:spPr/>
      <dgm:t>
        <a:bodyPr/>
        <a:lstStyle/>
        <a:p>
          <a:endParaRPr lang="cs-CZ"/>
        </a:p>
      </dgm:t>
    </dgm:pt>
    <dgm:pt modelId="{5BEC102E-6403-4C19-B33A-8BF2274C9245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Potrpěl si na neobvyklé účesy</a:t>
          </a:r>
          <a:r>
            <a:rPr lang="cs-CZ" dirty="0" smtClean="0"/>
            <a:t>.</a:t>
          </a:r>
          <a:endParaRPr lang="cs-CZ" dirty="0"/>
        </a:p>
      </dgm:t>
    </dgm:pt>
    <dgm:pt modelId="{368E1EE8-2595-47F6-9904-7A23869BD88B}" type="parTrans" cxnId="{7ED1724D-D662-4FF5-B92F-97CF2DD01B09}">
      <dgm:prSet/>
      <dgm:spPr/>
      <dgm:t>
        <a:bodyPr/>
        <a:lstStyle/>
        <a:p>
          <a:endParaRPr lang="cs-CZ"/>
        </a:p>
      </dgm:t>
    </dgm:pt>
    <dgm:pt modelId="{C35B292C-50F3-4E3D-858C-D49D3FA23534}" type="sibTrans" cxnId="{7ED1724D-D662-4FF5-B92F-97CF2DD01B09}">
      <dgm:prSet/>
      <dgm:spPr/>
      <dgm:t>
        <a:bodyPr/>
        <a:lstStyle/>
        <a:p>
          <a:endParaRPr lang="cs-CZ"/>
        </a:p>
      </dgm:t>
    </dgm:pt>
    <dgm:pt modelId="{4224E13B-C878-46B3-8D48-AD6F19E37C18}">
      <dgm:prSet phldrT="[Text]"/>
      <dgm:spPr/>
      <dgm:t>
        <a:bodyPr/>
        <a:lstStyle/>
        <a:p>
          <a:r>
            <a:rPr lang="cs-CZ" dirty="0" err="1" smtClean="0">
              <a:solidFill>
                <a:schemeClr val="accent6">
                  <a:lumMod val="50000"/>
                </a:schemeClr>
              </a:solidFill>
            </a:rPr>
            <a:t>Lyžomil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4B578A48-29EA-4B09-8363-5799300C8FD5}" type="parTrans" cxnId="{0B9226E3-113F-4F50-A6A9-64C70739ED76}">
      <dgm:prSet/>
      <dgm:spPr/>
      <dgm:t>
        <a:bodyPr/>
        <a:lstStyle/>
        <a:p>
          <a:endParaRPr lang="cs-CZ"/>
        </a:p>
      </dgm:t>
    </dgm:pt>
    <dgm:pt modelId="{C86E36E3-507F-463E-95D1-CC3A22B01471}" type="sibTrans" cxnId="{0B9226E3-113F-4F50-A6A9-64C70739ED76}">
      <dgm:prSet/>
      <dgm:spPr/>
      <dgm:t>
        <a:bodyPr/>
        <a:lstStyle/>
        <a:p>
          <a:endParaRPr lang="cs-CZ"/>
        </a:p>
      </dgm:t>
    </dgm:pt>
    <dgm:pt modelId="{3585DBB0-DD44-49EB-BDA7-8DB9ADAFAAF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Chtěl žít </a:t>
          </a:r>
          <a:r>
            <a:rPr lang="cs-CZ" dirty="0" smtClean="0">
              <a:solidFill>
                <a:schemeClr val="tx1"/>
              </a:solidFill>
            </a:rPr>
            <a:t>                          v </a:t>
          </a:r>
          <a:r>
            <a:rPr lang="cs-CZ" dirty="0" smtClean="0">
              <a:solidFill>
                <a:schemeClr val="tx1"/>
              </a:solidFill>
            </a:rPr>
            <a:t>horách.</a:t>
          </a:r>
          <a:endParaRPr lang="cs-CZ" dirty="0">
            <a:solidFill>
              <a:schemeClr val="tx1"/>
            </a:solidFill>
          </a:endParaRPr>
        </a:p>
      </dgm:t>
    </dgm:pt>
    <dgm:pt modelId="{3EE8ED60-F660-469F-A6DA-07B9F592A396}" type="parTrans" cxnId="{76031137-6F6E-4E69-A732-6FF6E6B99E01}">
      <dgm:prSet/>
      <dgm:spPr/>
      <dgm:t>
        <a:bodyPr/>
        <a:lstStyle/>
        <a:p>
          <a:endParaRPr lang="cs-CZ"/>
        </a:p>
      </dgm:t>
    </dgm:pt>
    <dgm:pt modelId="{E22D4308-F01E-4B6A-B837-513A1F1D2216}" type="sibTrans" cxnId="{76031137-6F6E-4E69-A732-6FF6E6B99E01}">
      <dgm:prSet/>
      <dgm:spPr/>
      <dgm:t>
        <a:bodyPr/>
        <a:lstStyle/>
        <a:p>
          <a:endParaRPr lang="cs-CZ"/>
        </a:p>
      </dgm:t>
    </dgm:pt>
    <dgm:pt modelId="{A8561D56-4909-40F5-A693-2D3A6DDDC2F5}" type="pres">
      <dgm:prSet presAssocID="{F1F50B38-98F3-4D02-864A-EFE53EF01BE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D75E13-A925-4354-94B6-CF87F7A63DAC}" type="pres">
      <dgm:prSet presAssocID="{AF687873-C8A9-4D04-B943-0D93EABEE7AA}" presName="comp" presStyleCnt="0"/>
      <dgm:spPr/>
    </dgm:pt>
    <dgm:pt modelId="{0A96DE46-8A11-493E-B018-BCEF69F7AC85}" type="pres">
      <dgm:prSet presAssocID="{AF687873-C8A9-4D04-B943-0D93EABEE7AA}" presName="box" presStyleLbl="node1" presStyleIdx="0" presStyleCnt="3"/>
      <dgm:spPr/>
      <dgm:t>
        <a:bodyPr/>
        <a:lstStyle/>
        <a:p>
          <a:endParaRPr lang="cs-CZ"/>
        </a:p>
      </dgm:t>
    </dgm:pt>
    <dgm:pt modelId="{A6B84073-895B-4C03-999E-8321ACA0FB10}" type="pres">
      <dgm:prSet presAssocID="{AF687873-C8A9-4D04-B943-0D93EABEE7AA}" presName="img" presStyleLbl="fgImgPlace1" presStyleIdx="0" presStyleCnt="3"/>
      <dgm:spPr/>
    </dgm:pt>
    <dgm:pt modelId="{F644E7B4-48AE-407A-8C3A-8E9792D27A57}" type="pres">
      <dgm:prSet presAssocID="{AF687873-C8A9-4D04-B943-0D93EABEE7A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D9A852-BC7E-41D1-A774-B98F7194142A}" type="pres">
      <dgm:prSet presAssocID="{E8B9C761-93B1-41AC-8A5B-4E4C7316C079}" presName="spacer" presStyleCnt="0"/>
      <dgm:spPr/>
    </dgm:pt>
    <dgm:pt modelId="{1E868AC8-2ED0-4F91-B478-BC3ACCADB9D1}" type="pres">
      <dgm:prSet presAssocID="{8D943BCE-8713-40DD-9EBE-FD9972A18B2F}" presName="comp" presStyleCnt="0"/>
      <dgm:spPr/>
    </dgm:pt>
    <dgm:pt modelId="{69903BB8-95EB-4656-8125-CC3818089DF8}" type="pres">
      <dgm:prSet presAssocID="{8D943BCE-8713-40DD-9EBE-FD9972A18B2F}" presName="box" presStyleLbl="node1" presStyleIdx="1" presStyleCnt="3"/>
      <dgm:spPr/>
      <dgm:t>
        <a:bodyPr/>
        <a:lstStyle/>
        <a:p>
          <a:endParaRPr lang="cs-CZ"/>
        </a:p>
      </dgm:t>
    </dgm:pt>
    <dgm:pt modelId="{380806F1-E866-455E-A60D-6CA721FCFFAC}" type="pres">
      <dgm:prSet presAssocID="{8D943BCE-8713-40DD-9EBE-FD9972A18B2F}" presName="img" presStyleLbl="fgImgPlace1" presStyleIdx="1" presStyleCnt="3"/>
      <dgm:spPr/>
    </dgm:pt>
    <dgm:pt modelId="{92E20838-A260-4C36-83C8-70C89E045854}" type="pres">
      <dgm:prSet presAssocID="{8D943BCE-8713-40DD-9EBE-FD9972A18B2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59585A-489F-4013-9ADB-F13C0833D33B}" type="pres">
      <dgm:prSet presAssocID="{F64A8F36-92B9-4C05-9BD9-C7C64C0047BC}" presName="spacer" presStyleCnt="0"/>
      <dgm:spPr/>
    </dgm:pt>
    <dgm:pt modelId="{BC5CBFEF-669F-4135-B3EE-F98B045EF489}" type="pres">
      <dgm:prSet presAssocID="{4224E13B-C878-46B3-8D48-AD6F19E37C18}" presName="comp" presStyleCnt="0"/>
      <dgm:spPr/>
    </dgm:pt>
    <dgm:pt modelId="{3EF818B7-474A-4FA2-BDA6-851DBCB4B2A8}" type="pres">
      <dgm:prSet presAssocID="{4224E13B-C878-46B3-8D48-AD6F19E37C18}" presName="box" presStyleLbl="node1" presStyleIdx="2" presStyleCnt="3"/>
      <dgm:spPr/>
      <dgm:t>
        <a:bodyPr/>
        <a:lstStyle/>
        <a:p>
          <a:endParaRPr lang="cs-CZ"/>
        </a:p>
      </dgm:t>
    </dgm:pt>
    <dgm:pt modelId="{AFEA3520-E1BF-407B-86F4-2D15CEC0A45F}" type="pres">
      <dgm:prSet presAssocID="{4224E13B-C878-46B3-8D48-AD6F19E37C18}" presName="img" presStyleLbl="fgImgPlace1" presStyleIdx="2" presStyleCnt="3"/>
      <dgm:spPr/>
    </dgm:pt>
    <dgm:pt modelId="{54D29A5E-F35C-42B0-ABB7-5E35349D20F6}" type="pres">
      <dgm:prSet presAssocID="{4224E13B-C878-46B3-8D48-AD6F19E37C18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9226E3-113F-4F50-A6A9-64C70739ED76}" srcId="{F1F50B38-98F3-4D02-864A-EFE53EF01BE1}" destId="{4224E13B-C878-46B3-8D48-AD6F19E37C18}" srcOrd="2" destOrd="0" parTransId="{4B578A48-29EA-4B09-8363-5799300C8FD5}" sibTransId="{C86E36E3-507F-463E-95D1-CC3A22B01471}"/>
    <dgm:cxn modelId="{8928F848-A5AA-49F3-82AE-800524347386}" type="presOf" srcId="{AF687873-C8A9-4D04-B943-0D93EABEE7AA}" destId="{F644E7B4-48AE-407A-8C3A-8E9792D27A57}" srcOrd="1" destOrd="0" presId="urn:microsoft.com/office/officeart/2005/8/layout/vList4"/>
    <dgm:cxn modelId="{935BA800-361E-4E23-80D7-ABAA3FB12A3A}" type="presOf" srcId="{AF687873-C8A9-4D04-B943-0D93EABEE7AA}" destId="{0A96DE46-8A11-493E-B018-BCEF69F7AC85}" srcOrd="0" destOrd="0" presId="urn:microsoft.com/office/officeart/2005/8/layout/vList4"/>
    <dgm:cxn modelId="{9A2C662F-F2B8-443A-8B8C-BBD2BAF4E6D4}" type="presOf" srcId="{4224E13B-C878-46B3-8D48-AD6F19E37C18}" destId="{3EF818B7-474A-4FA2-BDA6-851DBCB4B2A8}" srcOrd="0" destOrd="0" presId="urn:microsoft.com/office/officeart/2005/8/layout/vList4"/>
    <dgm:cxn modelId="{92ACF83F-73C2-467B-9E06-8B770E7DF62F}" type="presOf" srcId="{8D943BCE-8713-40DD-9EBE-FD9972A18B2F}" destId="{69903BB8-95EB-4656-8125-CC3818089DF8}" srcOrd="0" destOrd="0" presId="urn:microsoft.com/office/officeart/2005/8/layout/vList4"/>
    <dgm:cxn modelId="{CB51E7B5-09E7-4836-B943-0254E9D8043F}" srcId="{AF687873-C8A9-4D04-B943-0D93EABEE7AA}" destId="{DDD99654-BB02-4320-8374-C1DBF87FC440}" srcOrd="0" destOrd="0" parTransId="{10F96C71-1BD3-4C6D-BF47-B6B5E1441364}" sibTransId="{50A68AAE-8636-4E4A-8CAC-71D52C759412}"/>
    <dgm:cxn modelId="{7B00666D-43D6-48D6-89F9-1293A20F4395}" type="presOf" srcId="{5BEC102E-6403-4C19-B33A-8BF2274C9245}" destId="{69903BB8-95EB-4656-8125-CC3818089DF8}" srcOrd="0" destOrd="1" presId="urn:microsoft.com/office/officeart/2005/8/layout/vList4"/>
    <dgm:cxn modelId="{7ED1724D-D662-4FF5-B92F-97CF2DD01B09}" srcId="{8D943BCE-8713-40DD-9EBE-FD9972A18B2F}" destId="{5BEC102E-6403-4C19-B33A-8BF2274C9245}" srcOrd="0" destOrd="0" parTransId="{368E1EE8-2595-47F6-9904-7A23869BD88B}" sibTransId="{C35B292C-50F3-4E3D-858C-D49D3FA23534}"/>
    <dgm:cxn modelId="{0A950F46-E3FA-4811-9302-7F0B6D901B6B}" type="presOf" srcId="{DDD99654-BB02-4320-8374-C1DBF87FC440}" destId="{0A96DE46-8A11-493E-B018-BCEF69F7AC85}" srcOrd="0" destOrd="1" presId="urn:microsoft.com/office/officeart/2005/8/layout/vList4"/>
    <dgm:cxn modelId="{17222E6A-AD36-45F5-A98E-EA705BE3BC38}" type="presOf" srcId="{8D943BCE-8713-40DD-9EBE-FD9972A18B2F}" destId="{92E20838-A260-4C36-83C8-70C89E045854}" srcOrd="1" destOrd="0" presId="urn:microsoft.com/office/officeart/2005/8/layout/vList4"/>
    <dgm:cxn modelId="{0B5BBA80-D4A0-496D-ACC2-D32B4246B019}" type="presOf" srcId="{3585DBB0-DD44-49EB-BDA7-8DB9ADAFAAFC}" destId="{54D29A5E-F35C-42B0-ABB7-5E35349D20F6}" srcOrd="1" destOrd="1" presId="urn:microsoft.com/office/officeart/2005/8/layout/vList4"/>
    <dgm:cxn modelId="{D9C726B6-EE67-4EC3-8876-13F670ED7990}" type="presOf" srcId="{5BEC102E-6403-4C19-B33A-8BF2274C9245}" destId="{92E20838-A260-4C36-83C8-70C89E045854}" srcOrd="1" destOrd="1" presId="urn:microsoft.com/office/officeart/2005/8/layout/vList4"/>
    <dgm:cxn modelId="{DDD38232-6354-4678-9A44-CB30BADFF823}" type="presOf" srcId="{4224E13B-C878-46B3-8D48-AD6F19E37C18}" destId="{54D29A5E-F35C-42B0-ABB7-5E35349D20F6}" srcOrd="1" destOrd="0" presId="urn:microsoft.com/office/officeart/2005/8/layout/vList4"/>
    <dgm:cxn modelId="{76031137-6F6E-4E69-A732-6FF6E6B99E01}" srcId="{4224E13B-C878-46B3-8D48-AD6F19E37C18}" destId="{3585DBB0-DD44-49EB-BDA7-8DB9ADAFAAFC}" srcOrd="0" destOrd="0" parTransId="{3EE8ED60-F660-469F-A6DA-07B9F592A396}" sibTransId="{E22D4308-F01E-4B6A-B837-513A1F1D2216}"/>
    <dgm:cxn modelId="{F689BA89-4BD6-4DC5-B107-D38B16B221E9}" type="presOf" srcId="{F1F50B38-98F3-4D02-864A-EFE53EF01BE1}" destId="{A8561D56-4909-40F5-A693-2D3A6DDDC2F5}" srcOrd="0" destOrd="0" presId="urn:microsoft.com/office/officeart/2005/8/layout/vList4"/>
    <dgm:cxn modelId="{063096F2-EBB1-4A28-9AB9-7564B1830E0C}" srcId="{F1F50B38-98F3-4D02-864A-EFE53EF01BE1}" destId="{AF687873-C8A9-4D04-B943-0D93EABEE7AA}" srcOrd="0" destOrd="0" parTransId="{369B68EC-42AF-4C7A-ADBB-5910613532C6}" sibTransId="{E8B9C761-93B1-41AC-8A5B-4E4C7316C079}"/>
    <dgm:cxn modelId="{45212E0E-CFE4-4DE8-B848-07B8B83A8D94}" srcId="{F1F50B38-98F3-4D02-864A-EFE53EF01BE1}" destId="{8D943BCE-8713-40DD-9EBE-FD9972A18B2F}" srcOrd="1" destOrd="0" parTransId="{4957E9C1-F042-4665-A5B6-0B75FC7E65D3}" sibTransId="{F64A8F36-92B9-4C05-9BD9-C7C64C0047BC}"/>
    <dgm:cxn modelId="{1A0713FB-4055-4252-9424-EA1FC6DA75DB}" type="presOf" srcId="{3585DBB0-DD44-49EB-BDA7-8DB9ADAFAAFC}" destId="{3EF818B7-474A-4FA2-BDA6-851DBCB4B2A8}" srcOrd="0" destOrd="1" presId="urn:microsoft.com/office/officeart/2005/8/layout/vList4"/>
    <dgm:cxn modelId="{292632D1-C6A8-416F-8210-2ABECFC666E7}" type="presOf" srcId="{DDD99654-BB02-4320-8374-C1DBF87FC440}" destId="{F644E7B4-48AE-407A-8C3A-8E9792D27A57}" srcOrd="1" destOrd="1" presId="urn:microsoft.com/office/officeart/2005/8/layout/vList4"/>
    <dgm:cxn modelId="{7FC26DC9-04D7-44C4-9FF4-4C2A549EE9FD}" type="presParOf" srcId="{A8561D56-4909-40F5-A693-2D3A6DDDC2F5}" destId="{02D75E13-A925-4354-94B6-CF87F7A63DAC}" srcOrd="0" destOrd="0" presId="urn:microsoft.com/office/officeart/2005/8/layout/vList4"/>
    <dgm:cxn modelId="{B4CC1AB7-D79C-4504-8E8C-59107B669408}" type="presParOf" srcId="{02D75E13-A925-4354-94B6-CF87F7A63DAC}" destId="{0A96DE46-8A11-493E-B018-BCEF69F7AC85}" srcOrd="0" destOrd="0" presId="urn:microsoft.com/office/officeart/2005/8/layout/vList4"/>
    <dgm:cxn modelId="{A29725FD-30F2-4C32-BB99-D7CE269F82BE}" type="presParOf" srcId="{02D75E13-A925-4354-94B6-CF87F7A63DAC}" destId="{A6B84073-895B-4C03-999E-8321ACA0FB10}" srcOrd="1" destOrd="0" presId="urn:microsoft.com/office/officeart/2005/8/layout/vList4"/>
    <dgm:cxn modelId="{88C5A7B7-2853-45A5-AE0D-62E1D8E6BA43}" type="presParOf" srcId="{02D75E13-A925-4354-94B6-CF87F7A63DAC}" destId="{F644E7B4-48AE-407A-8C3A-8E9792D27A57}" srcOrd="2" destOrd="0" presId="urn:microsoft.com/office/officeart/2005/8/layout/vList4"/>
    <dgm:cxn modelId="{BC4052BC-B63E-48C2-B73A-83E15A0C8D66}" type="presParOf" srcId="{A8561D56-4909-40F5-A693-2D3A6DDDC2F5}" destId="{01D9A852-BC7E-41D1-A774-B98F7194142A}" srcOrd="1" destOrd="0" presId="urn:microsoft.com/office/officeart/2005/8/layout/vList4"/>
    <dgm:cxn modelId="{FD82097C-B8E1-4336-B30C-350A67077B21}" type="presParOf" srcId="{A8561D56-4909-40F5-A693-2D3A6DDDC2F5}" destId="{1E868AC8-2ED0-4F91-B478-BC3ACCADB9D1}" srcOrd="2" destOrd="0" presId="urn:microsoft.com/office/officeart/2005/8/layout/vList4"/>
    <dgm:cxn modelId="{694A881E-C4F1-4664-A0A2-DC646B6C43CE}" type="presParOf" srcId="{1E868AC8-2ED0-4F91-B478-BC3ACCADB9D1}" destId="{69903BB8-95EB-4656-8125-CC3818089DF8}" srcOrd="0" destOrd="0" presId="urn:microsoft.com/office/officeart/2005/8/layout/vList4"/>
    <dgm:cxn modelId="{A1B371F1-2050-4939-B25F-596B1277BCBF}" type="presParOf" srcId="{1E868AC8-2ED0-4F91-B478-BC3ACCADB9D1}" destId="{380806F1-E866-455E-A60D-6CA721FCFFAC}" srcOrd="1" destOrd="0" presId="urn:microsoft.com/office/officeart/2005/8/layout/vList4"/>
    <dgm:cxn modelId="{D7876CE7-F684-4190-B749-13D378DD0966}" type="presParOf" srcId="{1E868AC8-2ED0-4F91-B478-BC3ACCADB9D1}" destId="{92E20838-A260-4C36-83C8-70C89E045854}" srcOrd="2" destOrd="0" presId="urn:microsoft.com/office/officeart/2005/8/layout/vList4"/>
    <dgm:cxn modelId="{DBE0006F-D54B-42EA-9EF8-9BC37DC103AF}" type="presParOf" srcId="{A8561D56-4909-40F5-A693-2D3A6DDDC2F5}" destId="{C859585A-489F-4013-9ADB-F13C0833D33B}" srcOrd="3" destOrd="0" presId="urn:microsoft.com/office/officeart/2005/8/layout/vList4"/>
    <dgm:cxn modelId="{CA9A7D25-AA7B-44DF-8D50-C2E330647FDE}" type="presParOf" srcId="{A8561D56-4909-40F5-A693-2D3A6DDDC2F5}" destId="{BC5CBFEF-669F-4135-B3EE-F98B045EF489}" srcOrd="4" destOrd="0" presId="urn:microsoft.com/office/officeart/2005/8/layout/vList4"/>
    <dgm:cxn modelId="{CA343D9C-2416-4F7D-8286-5BED7FA07511}" type="presParOf" srcId="{BC5CBFEF-669F-4135-B3EE-F98B045EF489}" destId="{3EF818B7-474A-4FA2-BDA6-851DBCB4B2A8}" srcOrd="0" destOrd="0" presId="urn:microsoft.com/office/officeart/2005/8/layout/vList4"/>
    <dgm:cxn modelId="{B4647A2C-CF31-41C8-A25C-F58D9EA81240}" type="presParOf" srcId="{BC5CBFEF-669F-4135-B3EE-F98B045EF489}" destId="{AFEA3520-E1BF-407B-86F4-2D15CEC0A45F}" srcOrd="1" destOrd="0" presId="urn:microsoft.com/office/officeart/2005/8/layout/vList4"/>
    <dgm:cxn modelId="{A7F8B6BF-781F-4DEC-A0F8-5D591B0268B0}" type="presParOf" srcId="{BC5CBFEF-669F-4135-B3EE-F98B045EF489}" destId="{54D29A5E-F35C-42B0-ABB7-5E35349D20F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DF8F70-AA36-49C8-B04C-85A17E6D42A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181940-8C78-45F8-A710-8B754F6DB08D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Přeper, </a:t>
          </a:r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vyper na čtyřicet.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D63F6F2C-62F7-45BD-8547-681AEE68782B}" type="parTrans" cxnId="{D11766AE-693E-4088-BD69-0B3D1E22CFA9}">
      <dgm:prSet/>
      <dgm:spPr/>
      <dgm:t>
        <a:bodyPr/>
        <a:lstStyle/>
        <a:p>
          <a:endParaRPr lang="cs-CZ"/>
        </a:p>
      </dgm:t>
    </dgm:pt>
    <dgm:pt modelId="{24C96858-EF3F-4D37-8433-30B822F5C0C5}" type="sibTrans" cxnId="{D11766AE-693E-4088-BD69-0B3D1E22CFA9}">
      <dgm:prSet/>
      <dgm:spPr/>
      <dgm:t>
        <a:bodyPr/>
        <a:lstStyle/>
        <a:p>
          <a:endParaRPr lang="cs-CZ"/>
        </a:p>
      </dgm:t>
    </dgm:pt>
    <dgm:pt modelId="{ABF0DD34-F64E-4B25-A67D-3FB589EF9858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Jak se stát kadeřnicí.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9F6EE47C-2774-4366-A648-F2E7ADBBFADF}" type="parTrans" cxnId="{C05D8CDA-271E-4519-9405-0BE078CC07F6}">
      <dgm:prSet/>
      <dgm:spPr/>
      <dgm:t>
        <a:bodyPr/>
        <a:lstStyle/>
        <a:p>
          <a:endParaRPr lang="cs-CZ"/>
        </a:p>
      </dgm:t>
    </dgm:pt>
    <dgm:pt modelId="{7F34B10D-5371-4530-8760-D9478D616AF2}" type="sibTrans" cxnId="{C05D8CDA-271E-4519-9405-0BE078CC07F6}">
      <dgm:prSet/>
      <dgm:spPr/>
      <dgm:t>
        <a:bodyPr/>
        <a:lstStyle/>
        <a:p>
          <a:endParaRPr lang="cs-CZ"/>
        </a:p>
      </dgm:t>
    </dgm:pt>
    <dgm:pt modelId="{759CF57C-1497-40A7-83C5-D7209D70D1BE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50000"/>
                </a:schemeClr>
              </a:solidFill>
            </a:rPr>
            <a:t>Můj přítel snowboard.</a:t>
          </a:r>
          <a:endParaRPr lang="cs-CZ" dirty="0">
            <a:solidFill>
              <a:schemeClr val="accent6">
                <a:lumMod val="50000"/>
              </a:schemeClr>
            </a:solidFill>
          </a:endParaRPr>
        </a:p>
      </dgm:t>
    </dgm:pt>
    <dgm:pt modelId="{5369132E-9541-48B9-8B5C-2C12EB156F18}" type="parTrans" cxnId="{5FF216AC-6918-4429-BF87-B23D1D15B34C}">
      <dgm:prSet/>
      <dgm:spPr/>
      <dgm:t>
        <a:bodyPr/>
        <a:lstStyle/>
        <a:p>
          <a:endParaRPr lang="cs-CZ"/>
        </a:p>
      </dgm:t>
    </dgm:pt>
    <dgm:pt modelId="{6286B7B5-6E76-44B4-ACE0-CC0BC70FBB07}" type="sibTrans" cxnId="{5FF216AC-6918-4429-BF87-B23D1D15B34C}">
      <dgm:prSet/>
      <dgm:spPr/>
      <dgm:t>
        <a:bodyPr/>
        <a:lstStyle/>
        <a:p>
          <a:endParaRPr lang="cs-CZ"/>
        </a:p>
      </dgm:t>
    </dgm:pt>
    <dgm:pt modelId="{24C49959-FF8F-44CD-B4D7-3DD1CEA0FDC5}" type="pres">
      <dgm:prSet presAssocID="{5EDF8F70-AA36-49C8-B04C-85A17E6D42A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757C0E-7671-443E-8F88-1D579292F27A}" type="pres">
      <dgm:prSet presAssocID="{09181940-8C78-45F8-A710-8B754F6DB08D}" presName="comp" presStyleCnt="0"/>
      <dgm:spPr/>
    </dgm:pt>
    <dgm:pt modelId="{921CD2E3-7FE2-48DA-AA12-B689B9B2003E}" type="pres">
      <dgm:prSet presAssocID="{09181940-8C78-45F8-A710-8B754F6DB08D}" presName="box" presStyleLbl="node1" presStyleIdx="0" presStyleCnt="3"/>
      <dgm:spPr/>
      <dgm:t>
        <a:bodyPr/>
        <a:lstStyle/>
        <a:p>
          <a:endParaRPr lang="cs-CZ"/>
        </a:p>
      </dgm:t>
    </dgm:pt>
    <dgm:pt modelId="{D4A4455A-0FB1-45CC-B1A6-B274563DE09B}" type="pres">
      <dgm:prSet presAssocID="{09181940-8C78-45F8-A710-8B754F6DB08D}" presName="img" presStyleLbl="fgImgPlace1" presStyleIdx="0" presStyleCnt="3"/>
      <dgm:spPr/>
    </dgm:pt>
    <dgm:pt modelId="{200EACB4-DC90-479A-8F5F-B70C088E7801}" type="pres">
      <dgm:prSet presAssocID="{09181940-8C78-45F8-A710-8B754F6DB08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E1D37-97D5-4021-B481-4C2839D9C14F}" type="pres">
      <dgm:prSet presAssocID="{24C96858-EF3F-4D37-8433-30B822F5C0C5}" presName="spacer" presStyleCnt="0"/>
      <dgm:spPr/>
    </dgm:pt>
    <dgm:pt modelId="{07CDE4A8-2203-424A-A6D9-44AF965839AC}" type="pres">
      <dgm:prSet presAssocID="{ABF0DD34-F64E-4B25-A67D-3FB589EF9858}" presName="comp" presStyleCnt="0"/>
      <dgm:spPr/>
    </dgm:pt>
    <dgm:pt modelId="{FC0BEB64-FF88-4C50-93E1-8D2D3B7F31CB}" type="pres">
      <dgm:prSet presAssocID="{ABF0DD34-F64E-4B25-A67D-3FB589EF9858}" presName="box" presStyleLbl="node1" presStyleIdx="1" presStyleCnt="3"/>
      <dgm:spPr/>
      <dgm:t>
        <a:bodyPr/>
        <a:lstStyle/>
        <a:p>
          <a:endParaRPr lang="cs-CZ"/>
        </a:p>
      </dgm:t>
    </dgm:pt>
    <dgm:pt modelId="{AA64AFDD-7A0C-49D6-89DF-769A6971B94C}" type="pres">
      <dgm:prSet presAssocID="{ABF0DD34-F64E-4B25-A67D-3FB589EF9858}" presName="img" presStyleLbl="fgImgPlace1" presStyleIdx="1" presStyleCnt="3"/>
      <dgm:spPr/>
    </dgm:pt>
    <dgm:pt modelId="{B73BFD01-27A2-4E62-8844-87F78CA5109C}" type="pres">
      <dgm:prSet presAssocID="{ABF0DD34-F64E-4B25-A67D-3FB589EF985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70C64-197B-4C00-AD1C-519618BFA36D}" type="pres">
      <dgm:prSet presAssocID="{7F34B10D-5371-4530-8760-D9478D616AF2}" presName="spacer" presStyleCnt="0"/>
      <dgm:spPr/>
    </dgm:pt>
    <dgm:pt modelId="{52553982-1699-4EB7-BCF4-793359361812}" type="pres">
      <dgm:prSet presAssocID="{759CF57C-1497-40A7-83C5-D7209D70D1BE}" presName="comp" presStyleCnt="0"/>
      <dgm:spPr/>
    </dgm:pt>
    <dgm:pt modelId="{2523D222-C27F-4226-B7E1-B3F09988BE30}" type="pres">
      <dgm:prSet presAssocID="{759CF57C-1497-40A7-83C5-D7209D70D1BE}" presName="box" presStyleLbl="node1" presStyleIdx="2" presStyleCnt="3"/>
      <dgm:spPr/>
      <dgm:t>
        <a:bodyPr/>
        <a:lstStyle/>
        <a:p>
          <a:endParaRPr lang="cs-CZ"/>
        </a:p>
      </dgm:t>
    </dgm:pt>
    <dgm:pt modelId="{788A5FA8-29E2-4267-9D06-E84777AC1A97}" type="pres">
      <dgm:prSet presAssocID="{759CF57C-1497-40A7-83C5-D7209D70D1BE}" presName="img" presStyleLbl="fgImgPlace1" presStyleIdx="2" presStyleCnt="3"/>
      <dgm:spPr/>
    </dgm:pt>
    <dgm:pt modelId="{0320296F-128C-4617-A108-80448A94D482}" type="pres">
      <dgm:prSet presAssocID="{759CF57C-1497-40A7-83C5-D7209D70D1BE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2AF3AD-F159-400B-B5F2-DDC020B153FC}" type="presOf" srcId="{09181940-8C78-45F8-A710-8B754F6DB08D}" destId="{921CD2E3-7FE2-48DA-AA12-B689B9B2003E}" srcOrd="0" destOrd="0" presId="urn:microsoft.com/office/officeart/2005/8/layout/vList4"/>
    <dgm:cxn modelId="{0175A008-EA1B-46D4-8214-C3A2DF70A5FE}" type="presOf" srcId="{09181940-8C78-45F8-A710-8B754F6DB08D}" destId="{200EACB4-DC90-479A-8F5F-B70C088E7801}" srcOrd="1" destOrd="0" presId="urn:microsoft.com/office/officeart/2005/8/layout/vList4"/>
    <dgm:cxn modelId="{D11766AE-693E-4088-BD69-0B3D1E22CFA9}" srcId="{5EDF8F70-AA36-49C8-B04C-85A17E6D42AC}" destId="{09181940-8C78-45F8-A710-8B754F6DB08D}" srcOrd="0" destOrd="0" parTransId="{D63F6F2C-62F7-45BD-8547-681AEE68782B}" sibTransId="{24C96858-EF3F-4D37-8433-30B822F5C0C5}"/>
    <dgm:cxn modelId="{5B4BAFA7-C294-42CC-A105-B9648CD69D17}" type="presOf" srcId="{759CF57C-1497-40A7-83C5-D7209D70D1BE}" destId="{0320296F-128C-4617-A108-80448A94D482}" srcOrd="1" destOrd="0" presId="urn:microsoft.com/office/officeart/2005/8/layout/vList4"/>
    <dgm:cxn modelId="{BD9AC635-A4DA-441E-BE24-2C10D77B9BC3}" type="presOf" srcId="{ABF0DD34-F64E-4B25-A67D-3FB589EF9858}" destId="{B73BFD01-27A2-4E62-8844-87F78CA5109C}" srcOrd="1" destOrd="0" presId="urn:microsoft.com/office/officeart/2005/8/layout/vList4"/>
    <dgm:cxn modelId="{56B41EEA-BBA7-4A6D-A174-4A4451D301DB}" type="presOf" srcId="{759CF57C-1497-40A7-83C5-D7209D70D1BE}" destId="{2523D222-C27F-4226-B7E1-B3F09988BE30}" srcOrd="0" destOrd="0" presId="urn:microsoft.com/office/officeart/2005/8/layout/vList4"/>
    <dgm:cxn modelId="{C05D8CDA-271E-4519-9405-0BE078CC07F6}" srcId="{5EDF8F70-AA36-49C8-B04C-85A17E6D42AC}" destId="{ABF0DD34-F64E-4B25-A67D-3FB589EF9858}" srcOrd="1" destOrd="0" parTransId="{9F6EE47C-2774-4366-A648-F2E7ADBBFADF}" sibTransId="{7F34B10D-5371-4530-8760-D9478D616AF2}"/>
    <dgm:cxn modelId="{5FF216AC-6918-4429-BF87-B23D1D15B34C}" srcId="{5EDF8F70-AA36-49C8-B04C-85A17E6D42AC}" destId="{759CF57C-1497-40A7-83C5-D7209D70D1BE}" srcOrd="2" destOrd="0" parTransId="{5369132E-9541-48B9-8B5C-2C12EB156F18}" sibTransId="{6286B7B5-6E76-44B4-ACE0-CC0BC70FBB07}"/>
    <dgm:cxn modelId="{F1BFC82C-28CE-48C0-8699-4F394529813F}" type="presOf" srcId="{ABF0DD34-F64E-4B25-A67D-3FB589EF9858}" destId="{FC0BEB64-FF88-4C50-93E1-8D2D3B7F31CB}" srcOrd="0" destOrd="0" presId="urn:microsoft.com/office/officeart/2005/8/layout/vList4"/>
    <dgm:cxn modelId="{2EF90488-8DAA-43A4-BE8D-FF1882463DB1}" type="presOf" srcId="{5EDF8F70-AA36-49C8-B04C-85A17E6D42AC}" destId="{24C49959-FF8F-44CD-B4D7-3DD1CEA0FDC5}" srcOrd="0" destOrd="0" presId="urn:microsoft.com/office/officeart/2005/8/layout/vList4"/>
    <dgm:cxn modelId="{52C935B2-E5E2-4AA3-BC2F-6C88553F984D}" type="presParOf" srcId="{24C49959-FF8F-44CD-B4D7-3DD1CEA0FDC5}" destId="{6E757C0E-7671-443E-8F88-1D579292F27A}" srcOrd="0" destOrd="0" presId="urn:microsoft.com/office/officeart/2005/8/layout/vList4"/>
    <dgm:cxn modelId="{5E6CF383-C5B7-4972-9C09-8BD53AC6D837}" type="presParOf" srcId="{6E757C0E-7671-443E-8F88-1D579292F27A}" destId="{921CD2E3-7FE2-48DA-AA12-B689B9B2003E}" srcOrd="0" destOrd="0" presId="urn:microsoft.com/office/officeart/2005/8/layout/vList4"/>
    <dgm:cxn modelId="{F4D70766-4273-46DF-A318-6D80E14E0542}" type="presParOf" srcId="{6E757C0E-7671-443E-8F88-1D579292F27A}" destId="{D4A4455A-0FB1-45CC-B1A6-B274563DE09B}" srcOrd="1" destOrd="0" presId="urn:microsoft.com/office/officeart/2005/8/layout/vList4"/>
    <dgm:cxn modelId="{581938CD-7325-4F5C-9CF7-C8AFC925ACED}" type="presParOf" srcId="{6E757C0E-7671-443E-8F88-1D579292F27A}" destId="{200EACB4-DC90-479A-8F5F-B70C088E7801}" srcOrd="2" destOrd="0" presId="urn:microsoft.com/office/officeart/2005/8/layout/vList4"/>
    <dgm:cxn modelId="{1EC3457E-C4DF-4EAA-9117-AA0BCD66C191}" type="presParOf" srcId="{24C49959-FF8F-44CD-B4D7-3DD1CEA0FDC5}" destId="{DD7E1D37-97D5-4021-B481-4C2839D9C14F}" srcOrd="1" destOrd="0" presId="urn:microsoft.com/office/officeart/2005/8/layout/vList4"/>
    <dgm:cxn modelId="{FDB5D7A0-B53E-44C1-83D5-1976D75536BF}" type="presParOf" srcId="{24C49959-FF8F-44CD-B4D7-3DD1CEA0FDC5}" destId="{07CDE4A8-2203-424A-A6D9-44AF965839AC}" srcOrd="2" destOrd="0" presId="urn:microsoft.com/office/officeart/2005/8/layout/vList4"/>
    <dgm:cxn modelId="{D3E9D785-29A0-4F20-8C68-3D3A69F46190}" type="presParOf" srcId="{07CDE4A8-2203-424A-A6D9-44AF965839AC}" destId="{FC0BEB64-FF88-4C50-93E1-8D2D3B7F31CB}" srcOrd="0" destOrd="0" presId="urn:microsoft.com/office/officeart/2005/8/layout/vList4"/>
    <dgm:cxn modelId="{407B3387-FBC3-4942-801A-0C58A4E54478}" type="presParOf" srcId="{07CDE4A8-2203-424A-A6D9-44AF965839AC}" destId="{AA64AFDD-7A0C-49D6-89DF-769A6971B94C}" srcOrd="1" destOrd="0" presId="urn:microsoft.com/office/officeart/2005/8/layout/vList4"/>
    <dgm:cxn modelId="{2CC6B090-27DD-48A4-9265-BC6723DF1E99}" type="presParOf" srcId="{07CDE4A8-2203-424A-A6D9-44AF965839AC}" destId="{B73BFD01-27A2-4E62-8844-87F78CA5109C}" srcOrd="2" destOrd="0" presId="urn:microsoft.com/office/officeart/2005/8/layout/vList4"/>
    <dgm:cxn modelId="{1A6F116A-21E4-40DC-A04C-79301C93A0DC}" type="presParOf" srcId="{24C49959-FF8F-44CD-B4D7-3DD1CEA0FDC5}" destId="{CAD70C64-197B-4C00-AD1C-519618BFA36D}" srcOrd="3" destOrd="0" presId="urn:microsoft.com/office/officeart/2005/8/layout/vList4"/>
    <dgm:cxn modelId="{213F2DD5-2113-436A-A054-EAE75B7E3A6E}" type="presParOf" srcId="{24C49959-FF8F-44CD-B4D7-3DD1CEA0FDC5}" destId="{52553982-1699-4EB7-BCF4-793359361812}" srcOrd="4" destOrd="0" presId="urn:microsoft.com/office/officeart/2005/8/layout/vList4"/>
    <dgm:cxn modelId="{39A2DFE7-7ACF-4DBB-B1B2-2736ACD0E7D2}" type="presParOf" srcId="{52553982-1699-4EB7-BCF4-793359361812}" destId="{2523D222-C27F-4226-B7E1-B3F09988BE30}" srcOrd="0" destOrd="0" presId="urn:microsoft.com/office/officeart/2005/8/layout/vList4"/>
    <dgm:cxn modelId="{886363BF-A534-4CF6-B987-244079B18AEC}" type="presParOf" srcId="{52553982-1699-4EB7-BCF4-793359361812}" destId="{788A5FA8-29E2-4267-9D06-E84777AC1A97}" srcOrd="1" destOrd="0" presId="urn:microsoft.com/office/officeart/2005/8/layout/vList4"/>
    <dgm:cxn modelId="{4AE457CE-BB06-4182-B0DD-9BD4B977A451}" type="presParOf" srcId="{52553982-1699-4EB7-BCF4-793359361812}" destId="{0320296F-128C-4617-A108-80448A94D48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0BA0006-8D2F-4EBA-AF3D-82C2A8505EA3}">
      <dsp:nvSpPr>
        <dsp:cNvPr id="0" name=""/>
        <dsp:cNvSpPr/>
      </dsp:nvSpPr>
      <dsp:spPr>
        <a:xfrm>
          <a:off x="0" y="252699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A8DEE-CAE8-4954-B130-0438DBE29F45}">
      <dsp:nvSpPr>
        <dsp:cNvPr id="0" name=""/>
        <dsp:cNvSpPr/>
      </dsp:nvSpPr>
      <dsp:spPr>
        <a:xfrm>
          <a:off x="304800" y="31299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O dvanácti měsíčkách</a:t>
          </a:r>
          <a:endParaRPr lang="cs-CZ" sz="1500" kern="1200" dirty="0"/>
        </a:p>
      </dsp:txBody>
      <dsp:txXfrm>
        <a:off x="304800" y="31299"/>
        <a:ext cx="4267200" cy="442800"/>
      </dsp:txXfrm>
    </dsp:sp>
    <dsp:sp modelId="{D24D2D50-3C6D-493F-BD82-8944BD58ADD5}">
      <dsp:nvSpPr>
        <dsp:cNvPr id="0" name=""/>
        <dsp:cNvSpPr/>
      </dsp:nvSpPr>
      <dsp:spPr>
        <a:xfrm>
          <a:off x="0" y="9331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419B59-0C76-4451-AC41-EA5B076A8C71}">
      <dsp:nvSpPr>
        <dsp:cNvPr id="0" name=""/>
        <dsp:cNvSpPr/>
      </dsp:nvSpPr>
      <dsp:spPr>
        <a:xfrm>
          <a:off x="304800" y="711699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Kocour v botách</a:t>
          </a:r>
          <a:endParaRPr lang="cs-CZ" sz="1500" kern="1200" dirty="0"/>
        </a:p>
      </dsp:txBody>
      <dsp:txXfrm>
        <a:off x="304800" y="711699"/>
        <a:ext cx="4267200" cy="442800"/>
      </dsp:txXfrm>
    </dsp:sp>
    <dsp:sp modelId="{CDCEFED6-AEF3-43AA-9632-F7C0FD89C0F6}">
      <dsp:nvSpPr>
        <dsp:cNvPr id="0" name=""/>
        <dsp:cNvSpPr/>
      </dsp:nvSpPr>
      <dsp:spPr>
        <a:xfrm>
          <a:off x="0" y="16135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D2AAC1-F726-4D63-A33B-05FE64B65659}">
      <dsp:nvSpPr>
        <dsp:cNvPr id="0" name=""/>
        <dsp:cNvSpPr/>
      </dsp:nvSpPr>
      <dsp:spPr>
        <a:xfrm>
          <a:off x="304800" y="13921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Princezna se zlatou hvězdou na čele</a:t>
          </a:r>
          <a:endParaRPr lang="cs-CZ" sz="1500" kern="1200" dirty="0"/>
        </a:p>
      </dsp:txBody>
      <dsp:txXfrm>
        <a:off x="304800" y="1392100"/>
        <a:ext cx="4267200" cy="442800"/>
      </dsp:txXfrm>
    </dsp:sp>
    <dsp:sp modelId="{7ABA8E59-BFD8-414F-91D6-658052074D22}">
      <dsp:nvSpPr>
        <dsp:cNvPr id="0" name=""/>
        <dsp:cNvSpPr/>
      </dsp:nvSpPr>
      <dsp:spPr>
        <a:xfrm>
          <a:off x="0" y="22939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0C4BAA-B027-4CEA-A387-A6D243F88C33}">
      <dsp:nvSpPr>
        <dsp:cNvPr id="0" name=""/>
        <dsp:cNvSpPr/>
      </dsp:nvSpPr>
      <dsp:spPr>
        <a:xfrm>
          <a:off x="304800" y="20725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Krteček</a:t>
          </a:r>
          <a:endParaRPr lang="cs-CZ" sz="1500" kern="1200" dirty="0"/>
        </a:p>
      </dsp:txBody>
      <dsp:txXfrm>
        <a:off x="304800" y="2072500"/>
        <a:ext cx="4267200" cy="442800"/>
      </dsp:txXfrm>
    </dsp:sp>
    <dsp:sp modelId="{E113E33A-006D-4902-AEFD-0B78B99DE2BC}">
      <dsp:nvSpPr>
        <dsp:cNvPr id="0" name=""/>
        <dsp:cNvSpPr/>
      </dsp:nvSpPr>
      <dsp:spPr>
        <a:xfrm>
          <a:off x="0" y="29743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94045-A629-42E9-99C9-C78CAA83758C}">
      <dsp:nvSpPr>
        <dsp:cNvPr id="0" name=""/>
        <dsp:cNvSpPr/>
      </dsp:nvSpPr>
      <dsp:spPr>
        <a:xfrm>
          <a:off x="304800" y="27529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Povídání o pejskovi a kočičce</a:t>
          </a:r>
          <a:endParaRPr lang="cs-CZ" sz="1500" kern="1200" dirty="0"/>
        </a:p>
      </dsp:txBody>
      <dsp:txXfrm>
        <a:off x="304800" y="2752900"/>
        <a:ext cx="4267200" cy="442800"/>
      </dsp:txXfrm>
    </dsp:sp>
    <dsp:sp modelId="{EDD34718-B438-4AC8-81A8-D242E5E31A1E}">
      <dsp:nvSpPr>
        <dsp:cNvPr id="0" name=""/>
        <dsp:cNvSpPr/>
      </dsp:nvSpPr>
      <dsp:spPr>
        <a:xfrm>
          <a:off x="0" y="36547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44D3C-7B59-4BF6-A046-882A8707BE96}">
      <dsp:nvSpPr>
        <dsp:cNvPr id="0" name=""/>
        <dsp:cNvSpPr/>
      </dsp:nvSpPr>
      <dsp:spPr>
        <a:xfrm>
          <a:off x="304800" y="34333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Zlatovláska</a:t>
          </a:r>
          <a:endParaRPr lang="cs-CZ" sz="1500" kern="1200" dirty="0"/>
        </a:p>
      </dsp:txBody>
      <dsp:txXfrm>
        <a:off x="304800" y="3433300"/>
        <a:ext cx="4267200" cy="4428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A96DE46-8A11-493E-B018-BCEF69F7AC85}">
      <dsp:nvSpPr>
        <dsp:cNvPr id="0" name=""/>
        <dsp:cNvSpPr/>
      </dsp:nvSpPr>
      <dsp:spPr>
        <a:xfrm>
          <a:off x="0" y="0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>
              <a:solidFill>
                <a:schemeClr val="accent6">
                  <a:lumMod val="50000"/>
                </a:schemeClr>
              </a:solidFill>
            </a:rPr>
            <a:t>Pračkomil</a:t>
          </a:r>
          <a:endParaRPr lang="cs-CZ" sz="3100" kern="1200" dirty="0">
            <a:solidFill>
              <a:schemeClr val="accent6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</a:rPr>
            <a:t>Chtěl vyprat oděv.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877272" y="0"/>
        <a:ext cx="2780327" cy="1457523"/>
      </dsp:txXfrm>
    </dsp:sp>
    <dsp:sp modelId="{A6B84073-895B-4C03-999E-8321ACA0FB10}">
      <dsp:nvSpPr>
        <dsp:cNvPr id="0" name=""/>
        <dsp:cNvSpPr/>
      </dsp:nvSpPr>
      <dsp:spPr>
        <a:xfrm>
          <a:off x="145752" y="145752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03BB8-95EB-4656-8125-CC3818089DF8}">
      <dsp:nvSpPr>
        <dsp:cNvPr id="0" name=""/>
        <dsp:cNvSpPr/>
      </dsp:nvSpPr>
      <dsp:spPr>
        <a:xfrm>
          <a:off x="0" y="1603275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>
              <a:solidFill>
                <a:schemeClr val="accent6">
                  <a:lumMod val="50000"/>
                </a:schemeClr>
              </a:solidFill>
            </a:rPr>
            <a:t>Vlasomil</a:t>
          </a:r>
          <a:endParaRPr lang="cs-CZ" sz="3100" kern="1200" dirty="0">
            <a:solidFill>
              <a:schemeClr val="accent6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</a:rPr>
            <a:t>Potrpěl si na neobvyklé účesy</a:t>
          </a:r>
          <a:r>
            <a:rPr lang="cs-CZ" sz="2400" kern="1200" dirty="0" smtClean="0"/>
            <a:t>.</a:t>
          </a:r>
          <a:endParaRPr lang="cs-CZ" sz="2400" kern="1200" dirty="0"/>
        </a:p>
      </dsp:txBody>
      <dsp:txXfrm>
        <a:off x="877272" y="1603275"/>
        <a:ext cx="2780327" cy="1457523"/>
      </dsp:txXfrm>
    </dsp:sp>
    <dsp:sp modelId="{380806F1-E866-455E-A60D-6CA721FCFFAC}">
      <dsp:nvSpPr>
        <dsp:cNvPr id="0" name=""/>
        <dsp:cNvSpPr/>
      </dsp:nvSpPr>
      <dsp:spPr>
        <a:xfrm>
          <a:off x="145752" y="1749028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818B7-474A-4FA2-BDA6-851DBCB4B2A8}">
      <dsp:nvSpPr>
        <dsp:cNvPr id="0" name=""/>
        <dsp:cNvSpPr/>
      </dsp:nvSpPr>
      <dsp:spPr>
        <a:xfrm>
          <a:off x="0" y="3206551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>
              <a:solidFill>
                <a:schemeClr val="accent6">
                  <a:lumMod val="50000"/>
                </a:schemeClr>
              </a:solidFill>
            </a:rPr>
            <a:t>Lyžomil</a:t>
          </a:r>
          <a:endParaRPr lang="cs-CZ" sz="3100" kern="1200" dirty="0">
            <a:solidFill>
              <a:schemeClr val="accent6">
                <a:lumMod val="50000"/>
              </a:schemeClr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tx1"/>
              </a:solidFill>
            </a:rPr>
            <a:t>Chtěl žít </a:t>
          </a:r>
          <a:r>
            <a:rPr lang="cs-CZ" sz="2400" kern="1200" dirty="0" smtClean="0">
              <a:solidFill>
                <a:schemeClr val="tx1"/>
              </a:solidFill>
            </a:rPr>
            <a:t>                          v </a:t>
          </a:r>
          <a:r>
            <a:rPr lang="cs-CZ" sz="2400" kern="1200" dirty="0" smtClean="0">
              <a:solidFill>
                <a:schemeClr val="tx1"/>
              </a:solidFill>
            </a:rPr>
            <a:t>horách.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877272" y="3206551"/>
        <a:ext cx="2780327" cy="1457523"/>
      </dsp:txXfrm>
    </dsp:sp>
    <dsp:sp modelId="{AFEA3520-E1BF-407B-86F4-2D15CEC0A45F}">
      <dsp:nvSpPr>
        <dsp:cNvPr id="0" name=""/>
        <dsp:cNvSpPr/>
      </dsp:nvSpPr>
      <dsp:spPr>
        <a:xfrm>
          <a:off x="145752" y="3352303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21CD2E3-7FE2-48DA-AA12-B689B9B2003E}">
      <dsp:nvSpPr>
        <dsp:cNvPr id="0" name=""/>
        <dsp:cNvSpPr/>
      </dsp:nvSpPr>
      <dsp:spPr>
        <a:xfrm>
          <a:off x="0" y="0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accent6">
                  <a:lumMod val="50000"/>
                </a:schemeClr>
              </a:solidFill>
            </a:rPr>
            <a:t>Přeper, </a:t>
          </a:r>
          <a:r>
            <a:rPr lang="cs-CZ" sz="3300" kern="1200" dirty="0" smtClean="0">
              <a:solidFill>
                <a:schemeClr val="accent6">
                  <a:lumMod val="50000"/>
                </a:schemeClr>
              </a:solidFill>
            </a:rPr>
            <a:t>vyper na čtyřicet.</a:t>
          </a:r>
          <a:endParaRPr lang="cs-CZ" sz="33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877272" y="0"/>
        <a:ext cx="2780327" cy="1457523"/>
      </dsp:txXfrm>
    </dsp:sp>
    <dsp:sp modelId="{D4A4455A-0FB1-45CC-B1A6-B274563DE09B}">
      <dsp:nvSpPr>
        <dsp:cNvPr id="0" name=""/>
        <dsp:cNvSpPr/>
      </dsp:nvSpPr>
      <dsp:spPr>
        <a:xfrm>
          <a:off x="145752" y="145752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0BEB64-FF88-4C50-93E1-8D2D3B7F31CB}">
      <dsp:nvSpPr>
        <dsp:cNvPr id="0" name=""/>
        <dsp:cNvSpPr/>
      </dsp:nvSpPr>
      <dsp:spPr>
        <a:xfrm>
          <a:off x="0" y="1603275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accent6">
                  <a:lumMod val="50000"/>
                </a:schemeClr>
              </a:solidFill>
            </a:rPr>
            <a:t>Jak se stát kadeřnicí.</a:t>
          </a:r>
          <a:endParaRPr lang="cs-CZ" sz="33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877272" y="1603275"/>
        <a:ext cx="2780327" cy="1457523"/>
      </dsp:txXfrm>
    </dsp:sp>
    <dsp:sp modelId="{AA64AFDD-7A0C-49D6-89DF-769A6971B94C}">
      <dsp:nvSpPr>
        <dsp:cNvPr id="0" name=""/>
        <dsp:cNvSpPr/>
      </dsp:nvSpPr>
      <dsp:spPr>
        <a:xfrm>
          <a:off x="145752" y="1749028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3D222-C27F-4226-B7E1-B3F09988BE30}">
      <dsp:nvSpPr>
        <dsp:cNvPr id="0" name=""/>
        <dsp:cNvSpPr/>
      </dsp:nvSpPr>
      <dsp:spPr>
        <a:xfrm>
          <a:off x="0" y="3206551"/>
          <a:ext cx="3657600" cy="14575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accent6">
                  <a:lumMod val="50000"/>
                </a:schemeClr>
              </a:solidFill>
            </a:rPr>
            <a:t>Můj přítel snowboard.</a:t>
          </a:r>
          <a:endParaRPr lang="cs-CZ" sz="33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877272" y="3206551"/>
        <a:ext cx="2780327" cy="1457523"/>
      </dsp:txXfrm>
    </dsp:sp>
    <dsp:sp modelId="{788A5FA8-29E2-4267-9D06-E84777AC1A97}">
      <dsp:nvSpPr>
        <dsp:cNvPr id="0" name=""/>
        <dsp:cNvSpPr/>
      </dsp:nvSpPr>
      <dsp:spPr>
        <a:xfrm>
          <a:off x="145752" y="3352303"/>
          <a:ext cx="731520" cy="116601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DF4FD1-5496-4327-A579-150A5843C54B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F3B1C8-CC50-4089-95E7-BD2DBC426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3422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CB8F39-643D-4F71-A3B4-282A7510D55F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C3F479-0FC0-479A-9F0E-D1D370B5FC3F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578C80-22CC-44AC-A411-16DBF6729C27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4AB5E6-E147-452D-8AB9-1DDAD7B1B6D2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227B54-34CF-4723-B674-EE3A0A0631DC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E46180-9EFF-4498-B7C2-9FE4147BD026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8BD199-D8E8-4E03-B6D3-6D75B89E3DBD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A1C091-302A-418A-9847-79C21B905801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24A829-BCCE-452E-8DE4-48A7594FABAE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602841-DD6A-443F-B1DE-F612BE503217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FEC807-979E-41E2-8B8B-C961768281E4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27141BC-0F64-46E8-AC63-343F0F062683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F1CB02B-A3DC-4684-9314-84565F9B67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85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3B_01_Pohádka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</a:t>
            </a:r>
            <a:r>
              <a:rPr lang="cs-CZ" dirty="0" smtClean="0">
                <a:solidFill>
                  <a:srgbClr val="FFC000"/>
                </a:solidFill>
              </a:rPr>
              <a:t>ZŠ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29.3.2012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2826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Anotace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500174"/>
            <a:ext cx="7136920" cy="4748226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2400" dirty="0" smtClean="0"/>
              <a:t>Tuto prezentaci je vhodné zařadit na začátku </a:t>
            </a:r>
            <a:r>
              <a:rPr lang="cs-CZ" sz="2400" dirty="0" smtClean="0"/>
              <a:t>          4</a:t>
            </a:r>
            <a:r>
              <a:rPr lang="cs-CZ" sz="2400" dirty="0" smtClean="0"/>
              <a:t>. třídy v učivu „Opakování pohádek </a:t>
            </a:r>
            <a:r>
              <a:rPr lang="cs-CZ" sz="2400" dirty="0" smtClean="0"/>
              <a:t>                          a </a:t>
            </a:r>
            <a:r>
              <a:rPr lang="cs-CZ" sz="2400" dirty="0" smtClean="0"/>
              <a:t>pohádkových postav“. Žáci společně řeší jednotlivé úkoly a na závěr pracují s neobvyklou pohádkou „Princezna na vdávání“, kde musí zapojit také fantazii. Na závěr je vhodné zařadit </a:t>
            </a:r>
            <a:r>
              <a:rPr lang="cs-CZ" sz="2400" dirty="0" smtClean="0"/>
              <a:t>           i </a:t>
            </a:r>
            <a:r>
              <a:rPr lang="cs-CZ" sz="2400" dirty="0" smtClean="0"/>
              <a:t>dramatizaci </a:t>
            </a:r>
            <a:r>
              <a:rPr lang="cs-CZ" sz="2400" dirty="0" smtClean="0"/>
              <a:t>pohádky, </a:t>
            </a:r>
            <a:r>
              <a:rPr lang="cs-CZ" sz="2400" dirty="0" smtClean="0"/>
              <a:t>nebo jenom jednotlivých závěrů skupin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795D8-D321-4F5F-9596-B5E7B393A1A8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Pohádkový příběh je sestaven tak, že několik pohádek je propojeno dohromady. </a:t>
            </a:r>
            <a:b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Poznáte,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kolik jich je?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2400" i="1" dirty="0" smtClean="0"/>
              <a:t>Včera bylo v televizi všechno naopak,</a:t>
            </a:r>
          </a:p>
          <a:p>
            <a:pPr algn="ctr">
              <a:buNone/>
            </a:pPr>
            <a:r>
              <a:rPr lang="cs-CZ" sz="2400" i="1" dirty="0" smtClean="0"/>
              <a:t>s včelkou Májou oženil se hodný </a:t>
            </a:r>
            <a:r>
              <a:rPr lang="cs-CZ" sz="2400" i="1" dirty="0" err="1" smtClean="0"/>
              <a:t>Rumburak</a:t>
            </a:r>
            <a:r>
              <a:rPr lang="cs-CZ" sz="2400" i="1" dirty="0" smtClean="0"/>
              <a:t>.</a:t>
            </a:r>
          </a:p>
          <a:p>
            <a:pPr algn="ctr">
              <a:buNone/>
            </a:pPr>
            <a:r>
              <a:rPr lang="cs-CZ" sz="2400" i="1" dirty="0" smtClean="0"/>
              <a:t>Manka hrála na trumpetu, </a:t>
            </a:r>
            <a:r>
              <a:rPr lang="cs-CZ" sz="2400" i="1" dirty="0" err="1" smtClean="0"/>
              <a:t>Rumcajs</a:t>
            </a:r>
            <a:r>
              <a:rPr lang="cs-CZ" sz="2400" i="1" dirty="0" smtClean="0"/>
              <a:t> na basu,</a:t>
            </a:r>
          </a:p>
          <a:p>
            <a:pPr algn="ctr">
              <a:buNone/>
            </a:pPr>
            <a:r>
              <a:rPr lang="cs-CZ" sz="2400" i="1" dirty="0" smtClean="0"/>
              <a:t>Křemílek a </a:t>
            </a:r>
            <a:r>
              <a:rPr lang="cs-CZ" sz="2400" i="1" dirty="0" err="1" smtClean="0"/>
              <a:t>Vochomůrka</a:t>
            </a:r>
            <a:r>
              <a:rPr lang="cs-CZ" sz="2400" i="1" dirty="0" smtClean="0"/>
              <a:t> </a:t>
            </a:r>
            <a:r>
              <a:rPr lang="cs-CZ" sz="2400" i="1" dirty="0" smtClean="0"/>
              <a:t>jedli klobásu.</a:t>
            </a:r>
          </a:p>
          <a:p>
            <a:pPr algn="ctr">
              <a:buNone/>
            </a:pPr>
            <a:r>
              <a:rPr lang="cs-CZ" sz="2400" i="1" dirty="0" smtClean="0"/>
              <a:t>Tlustý Bolek zlámal stolek, rozbil skleničku,</a:t>
            </a:r>
          </a:p>
          <a:p>
            <a:pPr algn="ctr">
              <a:buNone/>
            </a:pPr>
            <a:r>
              <a:rPr lang="cs-CZ" sz="2400" i="1" dirty="0" err="1" smtClean="0"/>
              <a:t>Maxipes</a:t>
            </a:r>
            <a:r>
              <a:rPr lang="cs-CZ" sz="2400" i="1" dirty="0" smtClean="0"/>
              <a:t> Fík ze zákusků dělal </a:t>
            </a:r>
            <a:r>
              <a:rPr lang="cs-CZ" sz="2400" i="1" dirty="0" smtClean="0"/>
              <a:t>sněhuláky.</a:t>
            </a:r>
            <a:endParaRPr lang="cs-CZ" sz="2400" i="1" dirty="0" smtClean="0"/>
          </a:p>
          <a:p>
            <a:pPr algn="ctr">
              <a:buNone/>
            </a:pPr>
            <a:r>
              <a:rPr lang="cs-CZ" sz="2400" i="1" dirty="0" smtClean="0"/>
              <a:t>Kdo nevěří, ať tam běží, uvidí to taky.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E7BEF-E5ED-4AD1-AC12-B4871B730C7E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Vzpomeňte si na co nejvíce pohádek, v jejichž názvu se vyskytuje barva, číslo, zvíře ….</a:t>
            </a:r>
            <a:b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49FE-B7D7-44A7-A5BB-AF4430879A0A}" type="datetime1">
              <a:rPr lang="cs-CZ" smtClean="0"/>
              <a:pPr/>
              <a:t>29.3.2012</a:t>
            </a:fld>
            <a:endParaRPr lang="cs-CZ"/>
          </a:p>
        </p:txBody>
      </p:sp>
      <p:graphicFrame>
        <p:nvGraphicFramePr>
          <p:cNvPr id="16" name="Diagram 15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2AAAB-CB9F-4BD8-AAE9-CB8320C8BDB1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71538" y="274638"/>
            <a:ext cx="7158062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Pokuste se známou pohádku vyjádřit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ve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verších, třeba ji i trochu zmodernizujte</a:t>
            </a:r>
            <a:r>
              <a:rPr lang="cs-CZ" sz="1400" b="1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endParaRPr lang="cs-CZ" sz="1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642910" y="1571612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i="1" dirty="0">
                <a:latin typeface="3rd Man" pitchFamily="34" charset="-18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Byla jednou jedna holčička,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měla trochu šilhavý očička.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Strašně ráda nosila červené šatičky,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ve kterých vynikaly její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křivé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nožičky.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Bydlela ve starém paneláku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v centru Prahy na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Staromáku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Jednou tak zhlédla v kalendáři,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že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babči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jméno tam zdálky září…..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Princezna na vdávání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142984"/>
            <a:ext cx="7498080" cy="5500726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100" dirty="0" smtClean="0"/>
              <a:t>	Byla jednou jedna princezna, a jak už to s princeznami bývá, byla krásná a bohatá, nic neuměla a hledala ženicha. </a:t>
            </a:r>
          </a:p>
          <a:p>
            <a:pPr>
              <a:buNone/>
            </a:pPr>
            <a:r>
              <a:rPr lang="cs-CZ" sz="2100" dirty="0" smtClean="0"/>
              <a:t>	Jednou po snídani zazvonily na královském nádvoří ocelové podkovy a s koně spadl princ  </a:t>
            </a:r>
            <a:r>
              <a:rPr lang="cs-CZ" sz="2100" b="1" i="1" dirty="0" err="1" smtClean="0">
                <a:solidFill>
                  <a:srgbClr val="C00000"/>
                </a:solidFill>
              </a:rPr>
              <a:t>Dlabomil</a:t>
            </a:r>
            <a:r>
              <a:rPr lang="cs-CZ" sz="2100" b="1" i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100" i="1" dirty="0" smtClean="0"/>
              <a:t> „Vezmi si mě za ženu!“ zavolala na něj z balkonu princezna.</a:t>
            </a:r>
          </a:p>
          <a:p>
            <a:pPr>
              <a:buNone/>
            </a:pPr>
            <a:r>
              <a:rPr lang="cs-CZ" sz="2100" i="1" dirty="0" smtClean="0"/>
              <a:t>	„Vezmu,“ přikývl </a:t>
            </a:r>
            <a:r>
              <a:rPr lang="cs-CZ" sz="2100" i="1" dirty="0" err="1" smtClean="0"/>
              <a:t>Dlabomil</a:t>
            </a:r>
            <a:r>
              <a:rPr lang="cs-CZ" sz="2100" i="1" dirty="0" smtClean="0"/>
              <a:t>, „ ale uvaříš mi knedlíky?“ „Knedlíky? To neumím,“ </a:t>
            </a:r>
            <a:r>
              <a:rPr lang="cs-CZ" sz="2100" dirty="0" smtClean="0"/>
              <a:t>odpověděla zaraženě princezna</a:t>
            </a:r>
            <a:r>
              <a:rPr lang="cs-CZ" sz="2100" i="1" dirty="0" smtClean="0"/>
              <a:t>.</a:t>
            </a:r>
          </a:p>
          <a:p>
            <a:pPr>
              <a:buNone/>
            </a:pPr>
            <a:r>
              <a:rPr lang="cs-CZ" sz="2100" i="1" dirty="0" smtClean="0"/>
              <a:t>	„Tak to já si tě nevezmu,“ </a:t>
            </a:r>
            <a:r>
              <a:rPr lang="cs-CZ" sz="2100" dirty="0" smtClean="0"/>
              <a:t>zavrtěl hlavou princ </a:t>
            </a:r>
            <a:r>
              <a:rPr lang="cs-CZ" sz="2100" i="1" dirty="0" err="1" smtClean="0"/>
              <a:t>Dlabomil</a:t>
            </a:r>
            <a:r>
              <a:rPr lang="cs-CZ" sz="2100" i="1" dirty="0" smtClean="0"/>
              <a:t>. </a:t>
            </a:r>
            <a:r>
              <a:rPr lang="cs-CZ" sz="2100" dirty="0" smtClean="0"/>
              <a:t>Princezna chvíli plakala, ale pak si koupila knížku </a:t>
            </a:r>
            <a:r>
              <a:rPr lang="cs-CZ" sz="2100" dirty="0" smtClean="0"/>
              <a:t>                        s </a:t>
            </a:r>
            <a:r>
              <a:rPr lang="cs-CZ" sz="2100" dirty="0" smtClean="0"/>
              <a:t>názvem </a:t>
            </a:r>
            <a:r>
              <a:rPr lang="cs-CZ" sz="2100" b="1" i="1" dirty="0" smtClean="0"/>
              <a:t>Uvař, upeč, nepřipal </a:t>
            </a:r>
            <a:r>
              <a:rPr lang="cs-CZ" sz="2100" dirty="0" smtClean="0"/>
              <a:t>a dala se do učení.</a:t>
            </a:r>
          </a:p>
          <a:p>
            <a:pPr>
              <a:buNone/>
            </a:pPr>
            <a:r>
              <a:rPr lang="cs-CZ" sz="2100" dirty="0" smtClean="0"/>
              <a:t>	Než se rok s rokem sešel, princezna by uvařila snad </a:t>
            </a:r>
            <a:r>
              <a:rPr lang="cs-CZ" sz="2100" dirty="0" smtClean="0"/>
              <a:t>                   i </a:t>
            </a:r>
            <a:r>
              <a:rPr lang="cs-CZ" sz="2100" dirty="0" smtClean="0"/>
              <a:t>potmě…..</a:t>
            </a:r>
          </a:p>
          <a:p>
            <a:pPr>
              <a:buNone/>
            </a:pPr>
            <a:r>
              <a:rPr lang="cs-CZ" sz="2100" dirty="0" smtClean="0"/>
              <a:t>	Jenomže potom přijel princ </a:t>
            </a:r>
            <a:r>
              <a:rPr lang="cs-CZ" sz="2100" b="1" i="1" dirty="0" err="1" smtClean="0">
                <a:solidFill>
                  <a:srgbClr val="C00000"/>
                </a:solidFill>
              </a:rPr>
              <a:t>Hadromil</a:t>
            </a:r>
            <a:r>
              <a:rPr lang="cs-CZ" sz="2100" i="1" dirty="0" smtClean="0"/>
              <a:t> a chtěl po princezně ušít minisukni. Pomohla  si knihou </a:t>
            </a:r>
            <a:r>
              <a:rPr lang="cs-CZ" sz="2100" b="1" i="1" dirty="0" smtClean="0"/>
              <a:t>Můj přítel náprstek </a:t>
            </a:r>
            <a:r>
              <a:rPr lang="cs-CZ" sz="2100" i="1" dirty="0" err="1" smtClean="0"/>
              <a:t>atd</a:t>
            </a:r>
            <a:r>
              <a:rPr lang="cs-CZ" sz="2100" i="1" dirty="0" smtClean="0"/>
              <a:t>……..</a:t>
            </a:r>
            <a:endParaRPr lang="cs-CZ" sz="2100" i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B2F1E-B0A6-413A-BB5B-57FF626837BF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další jména princů </a:t>
            </a:r>
            <a:r>
              <a:rPr lang="cs-CZ" dirty="0" smtClean="0"/>
              <a:t>                  a </a:t>
            </a:r>
            <a:r>
              <a:rPr lang="cs-CZ" dirty="0" smtClean="0"/>
              <a:t>napiš název knih.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1435100" y="1524000"/>
          <a:ext cx="3657600" cy="466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5276850" y="1524000"/>
          <a:ext cx="3657600" cy="466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AB5E6-E147-452D-8AB9-1DDAD7B1B6D2}" type="datetime1">
              <a:rPr lang="cs-CZ" smtClean="0"/>
              <a:pPr/>
              <a:t>29.3.2012</a:t>
            </a:fld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643042" y="1785926"/>
            <a:ext cx="642942" cy="714380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571604" y="3500438"/>
            <a:ext cx="714380" cy="785818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643042" y="5000636"/>
            <a:ext cx="642942" cy="714380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500694" y="1857364"/>
            <a:ext cx="642942" cy="714380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429256" y="3429000"/>
            <a:ext cx="714380" cy="771524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500694" y="5072074"/>
            <a:ext cx="642942" cy="714380"/>
          </a:xfrm>
          <a:prstGeom prst="smileyFac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Jak vymyslíte šťastný konec pohádky?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Byla tak často v knihkupectví, že si nakonec vzala knihkupce, kterého si oblíbila.</a:t>
            </a:r>
          </a:p>
          <a:p>
            <a:r>
              <a:rPr lang="cs-CZ" dirty="0" smtClean="0"/>
              <a:t>Po čase uměla všechno, mohla si vybírat…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5A656-635E-4324-BB95-54FDCCE67305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 jaký je skutečný konec pohádky?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sz="2100" dirty="0" smtClean="0"/>
          </a:p>
          <a:p>
            <a:pPr>
              <a:buNone/>
            </a:pPr>
            <a:endParaRPr lang="cs-CZ" sz="2100" dirty="0" smtClean="0"/>
          </a:p>
          <a:p>
            <a:pPr>
              <a:buNone/>
            </a:pPr>
            <a:r>
              <a:rPr lang="cs-CZ" sz="2400" dirty="0" smtClean="0"/>
              <a:t>……Jednou po večeři zazvonily na královském nádvoří zlaté podkovy a s koně sjel po zábradlí veselý princ </a:t>
            </a:r>
            <a:r>
              <a:rPr lang="cs-CZ" sz="2400" b="1" dirty="0" err="1" smtClean="0">
                <a:solidFill>
                  <a:srgbClr val="C00000"/>
                </a:solidFill>
              </a:rPr>
              <a:t>Švandomil</a:t>
            </a:r>
            <a:r>
              <a:rPr lang="cs-CZ" sz="2400" dirty="0" smtClean="0"/>
              <a:t>.  </a:t>
            </a:r>
            <a:r>
              <a:rPr lang="cs-CZ" sz="2400" i="1" dirty="0" smtClean="0"/>
              <a:t>„Vezmi si mě za ženu!“ </a:t>
            </a:r>
            <a:r>
              <a:rPr lang="cs-CZ" sz="2400" dirty="0" smtClean="0"/>
              <a:t>zavolala na něj </a:t>
            </a:r>
            <a:r>
              <a:rPr lang="cs-CZ" sz="2400" dirty="0" smtClean="0"/>
              <a:t>              z </a:t>
            </a:r>
            <a:r>
              <a:rPr lang="cs-CZ" sz="2400" dirty="0" smtClean="0"/>
              <a:t>balkónu princezna. </a:t>
            </a:r>
            <a:r>
              <a:rPr lang="cs-CZ" sz="2400" i="1" dirty="0" smtClean="0"/>
              <a:t>„Umím vařit, šít ………….!“ </a:t>
            </a:r>
          </a:p>
          <a:p>
            <a:pPr>
              <a:buNone/>
            </a:pPr>
            <a:r>
              <a:rPr lang="cs-CZ" sz="2400" i="1" dirty="0" smtClean="0"/>
              <a:t>	„To mě nezajímá,“ </a:t>
            </a:r>
            <a:r>
              <a:rPr lang="cs-CZ" sz="2400" dirty="0" smtClean="0"/>
              <a:t>řekl </a:t>
            </a:r>
            <a:r>
              <a:rPr lang="cs-CZ" sz="2400" dirty="0" err="1" smtClean="0"/>
              <a:t>Švandomil</a:t>
            </a:r>
            <a:r>
              <a:rPr lang="cs-CZ" sz="2400" i="1" dirty="0" smtClean="0"/>
              <a:t>.  „Ale umíš povídat legrační pohádky?“ „Neumím,“</a:t>
            </a:r>
            <a:r>
              <a:rPr lang="cs-CZ" sz="2400" dirty="0" smtClean="0"/>
              <a:t> odpověděla zaraženě princezna. </a:t>
            </a:r>
            <a:r>
              <a:rPr lang="cs-CZ" sz="2400" i="1" dirty="0" smtClean="0"/>
              <a:t>„Tak to si tě nevezmu,“ </a:t>
            </a:r>
            <a:r>
              <a:rPr lang="cs-CZ" sz="2400" dirty="0" smtClean="0"/>
              <a:t>zavrtěl hlavou princ </a:t>
            </a:r>
            <a:r>
              <a:rPr lang="cs-CZ" sz="2400" dirty="0" err="1" smtClean="0"/>
              <a:t>Švandomil</a:t>
            </a:r>
            <a:r>
              <a:rPr lang="cs-CZ" sz="2400" dirty="0" smtClean="0"/>
              <a:t> a vyhoupl se do sedla. </a:t>
            </a:r>
            <a:r>
              <a:rPr lang="cs-CZ" sz="2400" i="1" dirty="0" smtClean="0"/>
              <a:t>„Počkej !“ </a:t>
            </a:r>
            <a:r>
              <a:rPr lang="cs-CZ" sz="2400" dirty="0" smtClean="0"/>
              <a:t>křikla princezna</a:t>
            </a:r>
            <a:r>
              <a:rPr lang="cs-CZ" sz="2400" i="1" dirty="0" smtClean="0"/>
              <a:t>. „Jak můžu umět povídat legrační pohádky, když nemám děti!“ „Pravda,“ </a:t>
            </a:r>
            <a:r>
              <a:rPr lang="cs-CZ" sz="2400" dirty="0" smtClean="0"/>
              <a:t>zasmál se princ. </a:t>
            </a:r>
            <a:r>
              <a:rPr lang="cs-CZ" sz="2400" i="1" dirty="0" smtClean="0"/>
              <a:t>„Tak to já si tě přece jen vezmu!“</a:t>
            </a:r>
            <a:endParaRPr lang="cs-CZ" sz="2400" i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7623E-2263-43A3-9C6A-EAA07A9479F6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 smtClean="0"/>
          </a:p>
          <a:p>
            <a:r>
              <a:rPr lang="cs-CZ" sz="1600" dirty="0" smtClean="0"/>
              <a:t>Text – vlastní tvorba autora.</a:t>
            </a:r>
            <a:endParaRPr lang="cs-CZ" sz="16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F479-0FC0-479A-9F0E-D1D370B5FC3F}" type="datetime1">
              <a:rPr lang="cs-CZ" smtClean="0"/>
              <a:pPr/>
              <a:t>29.3.2012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287</TotalTime>
  <Words>283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 </vt:lpstr>
      <vt:lpstr>Anotace</vt:lpstr>
      <vt:lpstr>Pohádkový příběh je sestaven tak, že několik pohádek je propojeno dohromady.  Poznáte, kolik jich je?</vt:lpstr>
      <vt:lpstr>Vzpomeňte si na co nejvíce pohádek, v jejichž názvu se vyskytuje barva, číslo, zvíře …. </vt:lpstr>
      <vt:lpstr>Pokuste se známou pohádku vyjádřit                        ve verších, třeba ji i trochu zmodernizujte. </vt:lpstr>
      <vt:lpstr>Princezna na vdávání</vt:lpstr>
      <vt:lpstr>Vymysli další jména princů                   a napiš název knih.</vt:lpstr>
      <vt:lpstr>Jak vymyslíte šťastný konec pohádky?</vt:lpstr>
      <vt:lpstr>A jaký je skutečný konec pohádky?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Dum</cp:lastModifiedBy>
  <cp:revision>40</cp:revision>
  <dcterms:created xsi:type="dcterms:W3CDTF">2012-01-03T16:31:12Z</dcterms:created>
  <dcterms:modified xsi:type="dcterms:W3CDTF">2012-03-29T16:35:28Z</dcterms:modified>
</cp:coreProperties>
</file>