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6" r:id="rId2"/>
    <p:sldId id="257" r:id="rId3"/>
    <p:sldId id="265" r:id="rId4"/>
    <p:sldId id="259" r:id="rId5"/>
    <p:sldId id="264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>
        <p:scale>
          <a:sx n="50" d="100"/>
          <a:sy n="50" d="100"/>
        </p:scale>
        <p:origin x="-1104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C423D3-B28C-4308-9620-692E357183B3}" type="datetimeFigureOut">
              <a:rPr lang="cs-CZ" smtClean="0"/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72ED2-F28A-49F6-8EAB-17B7B0F028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881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72ED2-F28A-49F6-8EAB-17B7B0F02806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Interní písemnosti a Písemnosti managementu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Příkaz - úprava–ZŽ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vytvoření: </a:t>
            </a:r>
            <a:r>
              <a:rPr lang="cs-CZ" dirty="0" smtClean="0"/>
              <a:t>16. </a:t>
            </a:r>
            <a:r>
              <a:rPr lang="cs-CZ" smtClean="0"/>
              <a:t>02. </a:t>
            </a:r>
            <a:r>
              <a:rPr lang="cs-CZ" dirty="0" smtClean="0"/>
              <a:t>2013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4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PŘÍKAZ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Příkaz ředitele, stylizace, úprava na list bez 			předtisku.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příkaz ředitele. 			</a:t>
            </a:r>
            <a:r>
              <a:rPr lang="cs-CZ" smtClean="0"/>
              <a:t>Materiál je připraven formou prezentace – 				zápis </a:t>
            </a:r>
            <a:r>
              <a:rPr lang="cs-CZ" dirty="0" smtClean="0"/>
              <a:t>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myši   			a žáci přes projekci provedou 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2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PŘÍKAZ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PŘÍKAZ  ŘEDITELE</a:t>
            </a:r>
          </a:p>
          <a:p>
            <a:pPr marL="45720" indent="0">
              <a:buNone/>
            </a:pP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cs-CZ" sz="2400" dirty="0" smtClean="0"/>
              <a:t>   SMĚRNICE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OBĚŽNÍK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rka.schuplerova\AppData\Local\Microsoft\Windows\Temporary Internet Files\Content.IE5\4TN3ZWE5\MC900397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2524"/>
            <a:ext cx="229181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34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PŘÍKAZ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cs-CZ" sz="3600" b="1" dirty="0" smtClean="0">
              <a:solidFill>
                <a:srgbClr val="FFC000"/>
              </a:solidFill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cs-CZ" sz="3600" b="1" dirty="0" smtClean="0">
                <a:solidFill>
                  <a:srgbClr val="FFC000"/>
                </a:solidFill>
              </a:rPr>
              <a:t>ÚPRAVA </a:t>
            </a:r>
            <a:r>
              <a:rPr lang="cs-CZ" sz="3600" b="1" dirty="0">
                <a:solidFill>
                  <a:srgbClr val="FFC000"/>
                </a:solidFill>
              </a:rPr>
              <a:t>na list bez </a:t>
            </a:r>
            <a:r>
              <a:rPr lang="cs-CZ" sz="3600" b="1" dirty="0" smtClean="0">
                <a:solidFill>
                  <a:srgbClr val="FFC000"/>
                </a:solidFill>
              </a:rPr>
              <a:t>předtisku</a:t>
            </a:r>
            <a:endParaRPr lang="cs-CZ" sz="3600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Úprava:</a:t>
            </a:r>
            <a:r>
              <a:rPr lang="cs-CZ" sz="2400" dirty="0" smtClean="0">
                <a:solidFill>
                  <a:schemeClr val="accent1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/>
              <a:t>-  </a:t>
            </a:r>
            <a:r>
              <a:rPr lang="cs-CZ" dirty="0"/>
              <a:t>bloková = více se používá   </a:t>
            </a:r>
          </a:p>
          <a:p>
            <a:pPr marL="45720" indent="0">
              <a:lnSpc>
                <a:spcPct val="80000"/>
              </a:lnSpc>
              <a:buNone/>
            </a:pPr>
            <a:r>
              <a:rPr lang="cs-CZ" dirty="0" smtClean="0"/>
              <a:t>-  odsazení odstavce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Stylizuje </a:t>
            </a:r>
            <a:r>
              <a:rPr lang="cs-CZ" sz="2400" dirty="0">
                <a:solidFill>
                  <a:srgbClr val="FF0000"/>
                </a:solidFill>
              </a:rPr>
              <a:t>se </a:t>
            </a:r>
            <a:r>
              <a:rPr lang="cs-CZ" sz="2400" dirty="0"/>
              <a:t>v 1. osobě jednotného </a:t>
            </a:r>
            <a:r>
              <a:rPr lang="cs-CZ" sz="2400" dirty="0" smtClean="0"/>
              <a:t>čísla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často </a:t>
            </a:r>
            <a:r>
              <a:rPr lang="cs-CZ" sz="2400" dirty="0">
                <a:solidFill>
                  <a:srgbClr val="FF0000"/>
                </a:solidFill>
              </a:rPr>
              <a:t>se </a:t>
            </a:r>
            <a:r>
              <a:rPr lang="cs-CZ" sz="2400" dirty="0" smtClean="0">
                <a:solidFill>
                  <a:srgbClr val="FF0000"/>
                </a:solidFill>
              </a:rPr>
              <a:t>používá výrazů </a:t>
            </a:r>
            <a:r>
              <a:rPr lang="cs-CZ" sz="2400" dirty="0"/>
              <a:t>přikazuji, nařizuji, ukládám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761" y="2420888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54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PŘÍKAZ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cs-CZ" sz="3600" b="1" dirty="0" smtClean="0">
                <a:solidFill>
                  <a:srgbClr val="FFC000"/>
                </a:solidFill>
              </a:rPr>
              <a:t>ÚPRAVA </a:t>
            </a:r>
            <a:r>
              <a:rPr lang="cs-CZ" sz="3600" b="1" dirty="0">
                <a:solidFill>
                  <a:srgbClr val="FFC000"/>
                </a:solidFill>
              </a:rPr>
              <a:t>na list bez </a:t>
            </a:r>
            <a:r>
              <a:rPr lang="cs-CZ" sz="3600" b="1" dirty="0" smtClean="0">
                <a:solidFill>
                  <a:srgbClr val="FFC000"/>
                </a:solidFill>
              </a:rPr>
              <a:t>předtisku</a:t>
            </a:r>
            <a:endParaRPr lang="cs-CZ" sz="3600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000" dirty="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Úprava </a:t>
            </a:r>
            <a:r>
              <a:rPr lang="cs-CZ" sz="2400" dirty="0">
                <a:solidFill>
                  <a:srgbClr val="FF0000"/>
                </a:solidFill>
              </a:rPr>
              <a:t>– </a:t>
            </a:r>
            <a:r>
              <a:rPr lang="cs-CZ" sz="2400" dirty="0"/>
              <a:t>2,5 cm od horního okraje </a:t>
            </a:r>
            <a:r>
              <a:rPr lang="cs-CZ" sz="2400" dirty="0" smtClean="0"/>
              <a:t>papíru uvedeme </a:t>
            </a:r>
            <a:r>
              <a:rPr lang="cs-CZ" sz="2400" dirty="0"/>
              <a:t>název </a:t>
            </a:r>
            <a:r>
              <a:rPr lang="cs-CZ" sz="2400" dirty="0" smtClean="0"/>
              <a:t>firmy a musíme zvýraznit.</a:t>
            </a:r>
            <a:endParaRPr lang="cs-CZ" sz="2400" dirty="0"/>
          </a:p>
          <a:p>
            <a:pPr>
              <a:lnSpc>
                <a:spcPct val="80000"/>
              </a:lnSpc>
            </a:pPr>
            <a:r>
              <a:rPr lang="cs-CZ" sz="2400" dirty="0"/>
              <a:t>V</a:t>
            </a:r>
            <a:r>
              <a:rPr lang="cs-CZ" sz="2400" dirty="0" smtClean="0"/>
              <a:t>levo </a:t>
            </a:r>
            <a:r>
              <a:rPr lang="cs-CZ" sz="2400" dirty="0"/>
              <a:t>pod ním při ř.1 = vynechat 3 ř.; při ř. 1,5 </a:t>
            </a:r>
            <a:r>
              <a:rPr lang="cs-CZ" sz="2400" dirty="0" smtClean="0"/>
              <a:t>= 2 </a:t>
            </a:r>
            <a:r>
              <a:rPr lang="cs-CZ" sz="2400" dirty="0"/>
              <a:t>ř.; a uvést komu je příkaz určen pak při ř.1 = vynechat 2 ř</a:t>
            </a:r>
            <a:r>
              <a:rPr lang="cs-CZ" sz="2400" dirty="0" smtClean="0"/>
              <a:t>.; při </a:t>
            </a:r>
            <a:r>
              <a:rPr lang="cs-CZ" sz="2400" dirty="0"/>
              <a:t>ř. 1,5 = 1 ř. </a:t>
            </a:r>
            <a:endParaRPr lang="cs-CZ" sz="2400" dirty="0" smtClean="0"/>
          </a:p>
          <a:p>
            <a:pPr>
              <a:lnSpc>
                <a:spcPct val="80000"/>
              </a:lnSpc>
            </a:pPr>
            <a:r>
              <a:rPr lang="cs-CZ" sz="2400" dirty="0" smtClean="0"/>
              <a:t>Příkaz </a:t>
            </a:r>
            <a:r>
              <a:rPr lang="cs-CZ" sz="2400" dirty="0"/>
              <a:t>ředitele a číslo příkazu zvýraznit </a:t>
            </a:r>
            <a:r>
              <a:rPr lang="cs-CZ" sz="2400" dirty="0" smtClean="0"/>
              <a:t>a zarovnat </a:t>
            </a:r>
            <a:r>
              <a:rPr lang="cs-CZ" sz="2400" dirty="0"/>
              <a:t>na střed. Dál stejné jako u všech interních </a:t>
            </a:r>
            <a:r>
              <a:rPr lang="cs-CZ" sz="2400" dirty="0" smtClean="0"/>
              <a:t>písemností</a:t>
            </a:r>
            <a:r>
              <a:rPr lang="cs-CZ" sz="2400" dirty="0"/>
              <a:t>.</a:t>
            </a:r>
            <a:endParaRPr lang="cs-CZ" sz="2400" dirty="0">
              <a:solidFill>
                <a:schemeClr val="hlink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4581128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84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8928992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Rozhledy-časopis pro písemnou a elektronickou </a:t>
            </a:r>
            <a:r>
              <a:rPr lang="cs-CZ" dirty="0" smtClean="0"/>
              <a:t>komunikaci</a:t>
            </a:r>
          </a:p>
          <a:p>
            <a:r>
              <a:rPr lang="cs-CZ" smtClean="0"/>
              <a:t>www.office.microsoft.com</a:t>
            </a:r>
            <a:endParaRPr lang="cs-CZ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407398"/>
            <a:ext cx="1728192" cy="127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754</TotalTime>
  <Words>406</Words>
  <Application>Microsoft Office PowerPoint</Application>
  <PresentationFormat>Předvádění na obrazovce (4:3)</PresentationFormat>
  <Paragraphs>61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PŘÍKAZ - ÚPRAVA</vt:lpstr>
      <vt:lpstr>PŘÍKAZ - OSNOVA</vt:lpstr>
      <vt:lpstr>PŘÍKAZ - ÚPRAVA</vt:lpstr>
      <vt:lpstr>PŘÍKAZ - ÚPRAVA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78</cp:revision>
  <dcterms:created xsi:type="dcterms:W3CDTF">2012-08-06T07:07:34Z</dcterms:created>
  <dcterms:modified xsi:type="dcterms:W3CDTF">2014-04-06T12:19:32Z</dcterms:modified>
</cp:coreProperties>
</file>