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8" r:id="rId2"/>
    <p:sldId id="269" r:id="rId3"/>
    <p:sldId id="278" r:id="rId4"/>
    <p:sldId id="274" r:id="rId5"/>
    <p:sldId id="277" r:id="rId6"/>
    <p:sldId id="276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6" autoAdjust="0"/>
    <p:restoredTop sz="94660"/>
  </p:normalViewPr>
  <p:slideViewPr>
    <p:cSldViewPr>
      <p:cViewPr>
        <p:scale>
          <a:sx n="100" d="100"/>
          <a:sy n="100" d="100"/>
        </p:scale>
        <p:origin x="-95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C5F98-CF85-4E6C-9834-79F1FEF2BC4D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8DD25-D698-4E24-AEC0-436973CC26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8DD25-D698-4E24-AEC0-436973CC268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8DD25-D698-4E24-AEC0-436973CC268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8DD25-D698-4E24-AEC0-436973CC268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8DD25-D698-4E24-AEC0-436973CC268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8DD25-D698-4E24-AEC0-436973CC268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8DD25-D698-4E24-AEC0-436973CC268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8DD25-D698-4E24-AEC0-436973CC268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procvi&#269;ov&#225;n&#237;%20-%20p&#345;&#237;kaz%20&#269;.%201.rt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.wmf"/><Relationship Id="rId5" Type="http://schemas.openxmlformats.org/officeDocument/2006/relationships/image" Target="../media/image1.jpeg"/><Relationship Id="rId4" Type="http://schemas.openxmlformats.org/officeDocument/2006/relationships/hyperlink" Target="../p&#345;&#237;klady%20OBK/procvi&#269;ov&#225;n&#237;%20-%20p&#345;&#237;kaz%20&#269;.%202.rt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</a:t>
            </a:r>
            <a:r>
              <a:rPr lang="cs-CZ" dirty="0"/>
              <a:t> </a:t>
            </a:r>
            <a:r>
              <a:rPr lang="cs-CZ" dirty="0" smtClean="0"/>
              <a:t>Příkaz ředitele - příklady–ZŽ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</a:t>
            </a:r>
            <a:r>
              <a:rPr lang="cs-CZ" b="1" smtClean="0"/>
              <a:t>: </a:t>
            </a:r>
            <a:r>
              <a:rPr lang="cs-CZ" smtClean="0"/>
              <a:t>02. </a:t>
            </a:r>
            <a:r>
              <a:rPr lang="cs-CZ" dirty="0" smtClean="0"/>
              <a:t>03. 2013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5842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/>
              <a:t>PŘÍKAZ - PŘÍKLADY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Písemnosti managementu, příkaz ředitele, 				zadání příkladů.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příkaz ředitele. 			Materiál je připraven formou prezentace – 				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8061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PŘÍKAZ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PŘÍKAZ  ŘEDITELE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SMĚRNICE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OBĚŽNÍK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534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PŘÍKAZ </a:t>
            </a:r>
            <a:r>
              <a:rPr lang="cs-CZ" sz="4000" dirty="0"/>
              <a:t>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74072"/>
            <a:ext cx="8352928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45720" indent="0">
              <a:buNone/>
            </a:pPr>
            <a:endParaRPr lang="cs-CZ" dirty="0" smtClean="0"/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Ředitel </a:t>
            </a:r>
            <a:r>
              <a:rPr lang="cs-CZ" dirty="0"/>
              <a:t>akciové společnosti STAVO-SERVIS (Tomáše ze Štítného 634, 393 56 Pelhřimov) Mgr. Zbyněk </a:t>
            </a:r>
            <a:r>
              <a:rPr lang="cs-CZ" dirty="0" err="1"/>
              <a:t>Hybeš</a:t>
            </a:r>
            <a:r>
              <a:rPr lang="cs-CZ" dirty="0"/>
              <a:t> vydává příkaz č. </a:t>
            </a:r>
            <a:r>
              <a:rPr lang="cs-CZ" dirty="0" smtClean="0"/>
              <a:t>5/2013 </a:t>
            </a:r>
            <a:r>
              <a:rPr lang="cs-CZ" dirty="0"/>
              <a:t>k provedení inventarizace a adresuje jej svým náměstkům. </a:t>
            </a:r>
            <a:r>
              <a:rPr lang="cs-CZ" dirty="0" smtClean="0"/>
              <a:t>Příkaz </a:t>
            </a:r>
            <a:r>
              <a:rPr lang="cs-CZ" dirty="0"/>
              <a:t>vydává v souladu se zákonem o účetnictví č. 563/1991 Sb., v platném znění, §29 a 30, a opatřením Ministerstva financí č. j. 283/76 </a:t>
            </a:r>
            <a:r>
              <a:rPr lang="cs-CZ" dirty="0" smtClean="0"/>
              <a:t>104/2013. </a:t>
            </a:r>
            <a:r>
              <a:rPr lang="cs-CZ" dirty="0"/>
              <a:t>Inventarizace v roce </a:t>
            </a:r>
            <a:r>
              <a:rPr lang="cs-CZ" dirty="0" smtClean="0"/>
              <a:t>2013, </a:t>
            </a:r>
            <a:r>
              <a:rPr lang="cs-CZ" dirty="0"/>
              <a:t>Plán inventarizací pro rok </a:t>
            </a:r>
            <a:r>
              <a:rPr lang="cs-CZ" dirty="0" smtClean="0"/>
              <a:t>2013, </a:t>
            </a:r>
            <a:r>
              <a:rPr lang="cs-CZ" dirty="0"/>
              <a:t>Jmenování inventarizačních komisí. </a:t>
            </a:r>
            <a:r>
              <a:rPr lang="cs-CZ" dirty="0" smtClean="0"/>
              <a:t>                                  Příkaz </a:t>
            </a:r>
            <a:r>
              <a:rPr lang="cs-CZ" dirty="0"/>
              <a:t>podepisuje 2. září </a:t>
            </a:r>
            <a:r>
              <a:rPr lang="cs-CZ" dirty="0" smtClean="0"/>
              <a:t>2013 </a:t>
            </a:r>
            <a:r>
              <a:rPr lang="cs-CZ" dirty="0"/>
              <a:t>v. r.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949280"/>
            <a:ext cx="8424936" cy="9087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PŘÍKAZ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502920" indent="-457200">
              <a:buFont typeface="+mj-lt"/>
              <a:buAutoNum type="arabicPeriod" startAt="2"/>
            </a:pPr>
            <a:endParaRPr lang="cs-CZ" dirty="0" smtClean="0"/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RNDr</a:t>
            </a:r>
            <a:r>
              <a:rPr lang="cs-CZ" dirty="0"/>
              <a:t>. Miroslav Adámek, ředitel Národního ústavu odborného vzdělávání (Weilova 1271/6, 102 00 Praha 10), vydává </a:t>
            </a:r>
            <a:r>
              <a:rPr lang="cs-CZ" dirty="0" smtClean="0"/>
              <a:t>příkaz ředitele </a:t>
            </a:r>
            <a:r>
              <a:rPr lang="cs-CZ" dirty="0"/>
              <a:t>č. </a:t>
            </a:r>
            <a:r>
              <a:rPr lang="cs-CZ" dirty="0" smtClean="0"/>
              <a:t>6/2013, </a:t>
            </a:r>
            <a:r>
              <a:rPr lang="cs-CZ" dirty="0"/>
              <a:t>adresovaný náměstkyni PhDr. Aleně Langerové. Podle článku 10, odstavce (2), písmene d) organizačního řádu s účinností od 14. června </a:t>
            </a:r>
            <a:r>
              <a:rPr lang="cs-CZ" dirty="0" smtClean="0"/>
              <a:t>2013 </a:t>
            </a:r>
            <a:r>
              <a:rPr lang="cs-CZ" dirty="0"/>
              <a:t>slučuje až do odvolání funkce vedoucího oddělení koncepce odborného vzdělávání (3.1) a vedoucího oddělení pro další vzdělávání pedagogických pracovníků (3.5). Příkaz datuje 7. června </a:t>
            </a:r>
            <a:r>
              <a:rPr lang="cs-CZ" dirty="0" smtClean="0"/>
              <a:t>2013 </a:t>
            </a:r>
            <a:r>
              <a:rPr lang="cs-CZ" dirty="0"/>
              <a:t>a podepíše jej osobně.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69160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557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– </a:t>
            </a:r>
            <a:r>
              <a:rPr lang="cs-CZ" sz="2200" dirty="0" smtClean="0">
                <a:solidFill>
                  <a:srgbClr val="FF0000"/>
                </a:solidFill>
                <a:hlinkClick r:id="rId3" action="ppaction://hlinkfile"/>
              </a:rPr>
              <a:t>obr. 7</a:t>
            </a:r>
            <a:endParaRPr lang="cs-CZ" sz="2200" dirty="0" smtClean="0">
              <a:solidFill>
                <a:srgbClr val="FF0000"/>
              </a:solidFill>
            </a:endParaRPr>
          </a:p>
          <a:p>
            <a:endParaRPr lang="cs-CZ" sz="2200" dirty="0" smtClean="0"/>
          </a:p>
          <a:p>
            <a:r>
              <a:rPr lang="cs-CZ" sz="2200" dirty="0" smtClean="0"/>
              <a:t> zadání č. 2 – </a:t>
            </a:r>
            <a:r>
              <a:rPr lang="cs-CZ" sz="2200" dirty="0" smtClean="0">
                <a:solidFill>
                  <a:srgbClr val="FF0000"/>
                </a:solidFill>
                <a:hlinkClick r:id="rId4" action="ppaction://hlinkfile"/>
              </a:rPr>
              <a:t>obr. 8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PŘÍKAZ - PŘÍKLADY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888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372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585</TotalTime>
  <Words>394</Words>
  <Application>Microsoft Office PowerPoint</Application>
  <PresentationFormat>Předvádění na obrazovce (4:3)</PresentationFormat>
  <Paragraphs>57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PŘÍKAZ - PŘÍKLADY</vt:lpstr>
      <vt:lpstr>PŘÍKAZ - OSNOVA</vt:lpstr>
      <vt:lpstr>PŘÍKAZ - PŘÍKLADY</vt:lpstr>
      <vt:lpstr>PŘÍKAZ - PŘÍKLADY</vt:lpstr>
      <vt:lpstr>PŘÍKAZ - PŘÍKLADY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60</cp:revision>
  <dcterms:created xsi:type="dcterms:W3CDTF">2012-08-06T07:07:34Z</dcterms:created>
  <dcterms:modified xsi:type="dcterms:W3CDTF">2013-06-09T12:47:22Z</dcterms:modified>
</cp:coreProperties>
</file>