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56" r:id="rId2"/>
    <p:sldId id="257" r:id="rId3"/>
    <p:sldId id="265" r:id="rId4"/>
    <p:sldId id="259" r:id="rId5"/>
    <p:sldId id="264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2" autoAdjust="0"/>
    <p:restoredTop sz="94660"/>
  </p:normalViewPr>
  <p:slideViewPr>
    <p:cSldViewPr>
      <p:cViewPr>
        <p:scale>
          <a:sx n="50" d="100"/>
          <a:sy n="50" d="100"/>
        </p:scale>
        <p:origin x="-1104" y="-18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600146-A8C8-4097-B869-F8D07A5482F4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D8D0B8-CA58-46DF-8EC1-23829519ED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948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D8D0B8-CA58-46DF-8EC1-23829519ED56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D8D0B8-CA58-46DF-8EC1-23829519ED56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D8D0B8-CA58-46DF-8EC1-23829519ED56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D8D0B8-CA58-46DF-8EC1-23829519ED56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D8D0B8-CA58-46DF-8EC1-23829519ED56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D8D0B8-CA58-46DF-8EC1-23829519ED56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Směrnice - úprava–ZŽ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smtClean="0"/>
              <a:t>Datum vytvoření: </a:t>
            </a:r>
            <a:r>
              <a:rPr lang="cs-CZ" smtClean="0"/>
              <a:t>02. </a:t>
            </a:r>
            <a:r>
              <a:rPr lang="cs-CZ" dirty="0" smtClean="0"/>
              <a:t>03. 2013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4484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SMĚRNICE - ÚPRAVA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8784976" cy="46805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Směrnice ředitele, stylizace, úprava na list 				bez předtisku.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směrnici 				ředitele. Materiál je připraven formou 				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821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SMĚRNICE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</a:t>
            </a:r>
            <a:r>
              <a:rPr lang="cs-CZ" sz="2400" dirty="0" smtClean="0"/>
              <a:t>PŘÍKAZ  ŘEDITELE</a:t>
            </a:r>
          </a:p>
          <a:p>
            <a:pPr marL="45720" indent="0">
              <a:buNone/>
            </a:pP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sz="2400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SMĚRNICE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OBĚŽNÍK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42524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0540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SMĚRNICE - ÚPRAVA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640960" cy="4896544"/>
          </a:xfrm>
          <a:ln>
            <a:noFill/>
          </a:ln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buFont typeface="Wingdings" pitchFamily="2" charset="2"/>
              <a:buNone/>
            </a:pPr>
            <a:endParaRPr lang="cs-CZ" sz="3600" b="1" dirty="0" smtClean="0">
              <a:solidFill>
                <a:srgbClr val="FFC000"/>
              </a:solidFill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3600" b="1" dirty="0" smtClean="0">
                <a:solidFill>
                  <a:srgbClr val="FFC000"/>
                </a:solidFill>
              </a:rPr>
              <a:t>ÚPRAVA </a:t>
            </a:r>
            <a:r>
              <a:rPr lang="cs-CZ" sz="3600" b="1" dirty="0">
                <a:solidFill>
                  <a:srgbClr val="FFC000"/>
                </a:solidFill>
              </a:rPr>
              <a:t>na list bez </a:t>
            </a:r>
            <a:r>
              <a:rPr lang="cs-CZ" sz="3600" b="1" dirty="0" smtClean="0">
                <a:solidFill>
                  <a:srgbClr val="FFC000"/>
                </a:solidFill>
              </a:rPr>
              <a:t>předtisku</a:t>
            </a:r>
            <a:endParaRPr lang="cs-CZ" sz="3600" dirty="0">
              <a:solidFill>
                <a:srgbClr val="FFC0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Úprava:</a:t>
            </a:r>
            <a:r>
              <a:rPr lang="cs-CZ" sz="2400" dirty="0" smtClean="0">
                <a:solidFill>
                  <a:schemeClr val="accent1"/>
                </a:solidFill>
              </a:rPr>
              <a:t>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dirty="0" smtClean="0"/>
              <a:t>-  </a:t>
            </a:r>
            <a:r>
              <a:rPr lang="cs-CZ" dirty="0"/>
              <a:t>bloková = více se používá   </a:t>
            </a:r>
          </a:p>
          <a:p>
            <a:pPr marL="45720" indent="0">
              <a:lnSpc>
                <a:spcPct val="80000"/>
              </a:lnSpc>
              <a:buNone/>
            </a:pPr>
            <a:r>
              <a:rPr lang="cs-CZ" dirty="0" smtClean="0"/>
              <a:t>-  odsazení odstavce</a:t>
            </a:r>
          </a:p>
          <a:p>
            <a:pPr marL="45720" indent="0">
              <a:lnSpc>
                <a:spcPct val="80000"/>
              </a:lnSpc>
              <a:buNone/>
            </a:pPr>
            <a:endParaRPr lang="cs-CZ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Stylizuje </a:t>
            </a:r>
            <a:r>
              <a:rPr lang="cs-CZ" sz="2400" dirty="0">
                <a:solidFill>
                  <a:srgbClr val="FF0000"/>
                </a:solidFill>
              </a:rPr>
              <a:t>se </a:t>
            </a:r>
            <a:r>
              <a:rPr lang="cs-CZ" sz="2400" dirty="0"/>
              <a:t>v 1. osobě jednotného </a:t>
            </a:r>
            <a:r>
              <a:rPr lang="cs-CZ" sz="2400" dirty="0" smtClean="0"/>
              <a:t>čísla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často </a:t>
            </a:r>
            <a:r>
              <a:rPr lang="cs-CZ" sz="2400" dirty="0">
                <a:solidFill>
                  <a:srgbClr val="FF0000"/>
                </a:solidFill>
              </a:rPr>
              <a:t>se </a:t>
            </a:r>
            <a:r>
              <a:rPr lang="cs-CZ" sz="2400" dirty="0" smtClean="0">
                <a:solidFill>
                  <a:srgbClr val="FF0000"/>
                </a:solidFill>
              </a:rPr>
              <a:t>používá výrazů </a:t>
            </a:r>
            <a:r>
              <a:rPr lang="cs-CZ" sz="2400" dirty="0" smtClean="0"/>
              <a:t>ukládám, stanovuji.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 descr="C:\Users\sarka.schuplerova\Desktop\MC900424178.bmp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761" y="2420888"/>
            <a:ext cx="160020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754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948362"/>
            <a:ext cx="9144000" cy="909638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 smtClean="0"/>
              <a:t>SMĚRNICE - ÚPRAVA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908720"/>
            <a:ext cx="9144000" cy="5256584"/>
          </a:xfrm>
          <a:ln>
            <a:noFill/>
          </a:ln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3600" b="1" dirty="0" smtClean="0">
                <a:solidFill>
                  <a:srgbClr val="FFC000"/>
                </a:solidFill>
              </a:rPr>
              <a:t>ÚPRAVA </a:t>
            </a:r>
            <a:r>
              <a:rPr lang="cs-CZ" sz="3600" b="1" dirty="0">
                <a:solidFill>
                  <a:srgbClr val="FFC000"/>
                </a:solidFill>
              </a:rPr>
              <a:t>na list bez </a:t>
            </a:r>
            <a:r>
              <a:rPr lang="cs-CZ" sz="3600" b="1" dirty="0" smtClean="0">
                <a:solidFill>
                  <a:srgbClr val="FFC000"/>
                </a:solidFill>
              </a:rPr>
              <a:t>předtisku</a:t>
            </a:r>
            <a:endParaRPr lang="cs-CZ" sz="3600" dirty="0">
              <a:solidFill>
                <a:srgbClr val="FFC0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Úprava </a:t>
            </a:r>
            <a:r>
              <a:rPr lang="cs-CZ" sz="2400" dirty="0">
                <a:solidFill>
                  <a:srgbClr val="FF0000"/>
                </a:solidFill>
              </a:rPr>
              <a:t>– </a:t>
            </a:r>
            <a:r>
              <a:rPr lang="cs-CZ" sz="2400" dirty="0"/>
              <a:t>2,5 cm od horního okraje </a:t>
            </a:r>
            <a:r>
              <a:rPr lang="cs-CZ" sz="2400" dirty="0" smtClean="0"/>
              <a:t>papíru uvedeme </a:t>
            </a:r>
            <a:r>
              <a:rPr lang="cs-CZ" sz="2400" dirty="0"/>
              <a:t>název </a:t>
            </a:r>
            <a:r>
              <a:rPr lang="cs-CZ" sz="2400" dirty="0" smtClean="0"/>
              <a:t>firmy a musíme zvýraznit. 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  Na střed zvýrazníme Směrnice a její číslo/rokem. Pod tímto údajem na střed umísíme název směrnice</a:t>
            </a:r>
            <a:endParaRPr lang="cs-CZ" sz="2400" dirty="0"/>
          </a:p>
          <a:p>
            <a:pPr>
              <a:lnSpc>
                <a:spcPct val="80000"/>
              </a:lnSpc>
            </a:pPr>
            <a:r>
              <a:rPr lang="cs-CZ" sz="2400" dirty="0" smtClean="0"/>
              <a:t>  Vlevo </a:t>
            </a:r>
            <a:r>
              <a:rPr lang="cs-CZ" sz="2400" dirty="0"/>
              <a:t>pod ním při ř.1 = vynechat 3 ř.; při ř. 1,5 </a:t>
            </a:r>
            <a:r>
              <a:rPr lang="cs-CZ" sz="2400" dirty="0" smtClean="0"/>
              <a:t>= 2 </a:t>
            </a:r>
            <a:r>
              <a:rPr lang="cs-CZ" sz="2400" dirty="0"/>
              <a:t>ř.; a uvést </a:t>
            </a:r>
            <a:r>
              <a:rPr lang="cs-CZ" sz="2400" dirty="0" smtClean="0"/>
              <a:t>kdo zpracoval, schválil a účinnost směrnice </a:t>
            </a:r>
            <a:r>
              <a:rPr lang="cs-CZ" sz="2400" dirty="0"/>
              <a:t>pak při ř.1 = vynechat 2 ř</a:t>
            </a:r>
            <a:r>
              <a:rPr lang="cs-CZ" sz="2400" dirty="0" smtClean="0"/>
              <a:t>.; při </a:t>
            </a:r>
            <a:r>
              <a:rPr lang="cs-CZ" sz="2400" dirty="0"/>
              <a:t>ř. 1,5 = 1 ř. </a:t>
            </a:r>
            <a:r>
              <a:rPr lang="cs-CZ" sz="2400" dirty="0" smtClean="0"/>
              <a:t>a charakterizovat náplň směrnice.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  Úkoly, jejich obsah, termín plnění a kdo odpovídá za kontrolu.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  Místo a datum </a:t>
            </a:r>
            <a:r>
              <a:rPr lang="cs-CZ" sz="2400" dirty="0"/>
              <a:t>vyhotovení při ř.1 = vynechat </a:t>
            </a:r>
            <a:r>
              <a:rPr lang="cs-CZ" sz="2400" dirty="0" smtClean="0"/>
              <a:t>                         3 </a:t>
            </a:r>
            <a:r>
              <a:rPr lang="cs-CZ" sz="2400" dirty="0"/>
              <a:t>ř.; při ř. 1,5 = 2 ř.; pak při ř.1 = vynechat 2 ř.; </a:t>
            </a:r>
            <a:r>
              <a:rPr lang="cs-CZ" sz="2400" dirty="0" smtClean="0"/>
              <a:t>                   při </a:t>
            </a:r>
            <a:r>
              <a:rPr lang="cs-CZ" sz="2400" dirty="0"/>
              <a:t>ř. 1,5 = 1 ř. </a:t>
            </a:r>
            <a:r>
              <a:rPr lang="cs-CZ" sz="2400" dirty="0" smtClean="0"/>
              <a:t> a uvést podpis a funkci,                            nezapomenout v.r.</a:t>
            </a:r>
            <a:endParaRPr lang="cs-CZ" sz="2400" dirty="0">
              <a:solidFill>
                <a:schemeClr val="hlink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 descr="C:\Users\sarka.schuplerova\Desktop\MC900424178.bmp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7875" y="4581128"/>
            <a:ext cx="160020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3844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609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809</TotalTime>
  <Words>470</Words>
  <Application>Microsoft Office PowerPoint</Application>
  <PresentationFormat>Předvádění na obrazovce (4:3)</PresentationFormat>
  <Paragraphs>61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SMĚRNICE - ÚPRAVA</vt:lpstr>
      <vt:lpstr>SMĚRNICE - OSNOVA</vt:lpstr>
      <vt:lpstr>SMĚRNICE - ÚPRAVA</vt:lpstr>
      <vt:lpstr>SMĚRNICE - ÚPRAVA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80</cp:revision>
  <dcterms:created xsi:type="dcterms:W3CDTF">2012-08-06T07:07:34Z</dcterms:created>
  <dcterms:modified xsi:type="dcterms:W3CDTF">2014-04-06T12:34:09Z</dcterms:modified>
</cp:coreProperties>
</file>