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65" r:id="rId4"/>
    <p:sldId id="259" r:id="rId5"/>
    <p:sldId id="264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50" d="100"/>
          <a:sy n="50" d="100"/>
        </p:scale>
        <p:origin x="-1104" y="-1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9E5E26-F8C7-4CB4-91B8-01BE577736AD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79FA07-BC34-4460-B4C5-32AB8ACA71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263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9FA07-BC34-4460-B4C5-32AB8ACA717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9FA07-BC34-4460-B4C5-32AB8ACA717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9FA07-BC34-4460-B4C5-32AB8ACA717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9FA07-BC34-4460-B4C5-32AB8ACA717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9FA07-BC34-4460-B4C5-32AB8ACA717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9FA07-BC34-4460-B4C5-32AB8ACA717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Oběžník - úprava–ZŽ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08. 03. 2013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448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OBĚŽNÍK - 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Oběžník ředitele, stylizace, úprava na list 				bez předtisku.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Oběžník				ředitele. Materiál je připraven formou 	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21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OBĚŽNÍK </a:t>
            </a:r>
            <a:r>
              <a:rPr lang="cs-CZ" sz="3800" dirty="0"/>
              <a:t>- </a:t>
            </a:r>
            <a:r>
              <a:rPr lang="cs-CZ" sz="3800" dirty="0" smtClean="0"/>
              <a:t>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/>
              <a:t>PŘÍKAZ  ŘEDITELE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SMĚRNICE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OBĚŽNÍK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111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OBĚŽNÍK - 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cs-CZ" sz="3600" b="1" dirty="0" smtClean="0">
              <a:solidFill>
                <a:srgbClr val="FFC000"/>
              </a:solidFill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600" b="1" dirty="0" smtClean="0">
                <a:solidFill>
                  <a:srgbClr val="FFC000"/>
                </a:solidFill>
              </a:rPr>
              <a:t>ÚPRAVA </a:t>
            </a:r>
            <a:r>
              <a:rPr lang="cs-CZ" sz="3600" b="1" dirty="0">
                <a:solidFill>
                  <a:srgbClr val="FFC000"/>
                </a:solidFill>
              </a:rPr>
              <a:t>na list bez </a:t>
            </a:r>
            <a:r>
              <a:rPr lang="cs-CZ" sz="3600" b="1" dirty="0" smtClean="0">
                <a:solidFill>
                  <a:srgbClr val="FFC000"/>
                </a:solidFill>
              </a:rPr>
              <a:t>předtisku</a:t>
            </a:r>
            <a:endParaRPr lang="cs-CZ" sz="3600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Úprava:</a:t>
            </a:r>
            <a:r>
              <a:rPr lang="cs-CZ" sz="2400" dirty="0" smtClean="0">
                <a:solidFill>
                  <a:schemeClr val="accent1"/>
                </a:solidFill>
              </a:rPr>
              <a:t>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dirty="0" smtClean="0"/>
              <a:t>-  </a:t>
            </a:r>
            <a:r>
              <a:rPr lang="cs-CZ" dirty="0"/>
              <a:t>bloková = více se používá   </a:t>
            </a:r>
          </a:p>
          <a:p>
            <a:pPr marL="45720" indent="0">
              <a:lnSpc>
                <a:spcPct val="80000"/>
              </a:lnSpc>
              <a:buNone/>
            </a:pPr>
            <a:r>
              <a:rPr lang="cs-CZ" dirty="0" smtClean="0"/>
              <a:t>-  odsazení odstavce</a:t>
            </a:r>
          </a:p>
          <a:p>
            <a:pPr marL="45720" indent="0">
              <a:lnSpc>
                <a:spcPct val="80000"/>
              </a:lnSpc>
              <a:buNone/>
            </a:pPr>
            <a:endParaRPr lang="cs-CZ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Stylizuje </a:t>
            </a:r>
            <a:r>
              <a:rPr lang="cs-CZ" sz="2400" dirty="0">
                <a:solidFill>
                  <a:srgbClr val="FF0000"/>
                </a:solidFill>
              </a:rPr>
              <a:t>se </a:t>
            </a:r>
            <a:r>
              <a:rPr lang="cs-CZ" sz="2400" dirty="0"/>
              <a:t>v 1. osobě jednotného </a:t>
            </a:r>
            <a:r>
              <a:rPr lang="cs-CZ" sz="2400" dirty="0" smtClean="0"/>
              <a:t>čísla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C:\Users\sarka.schuplerova\Desktop\MC900424178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73016"/>
            <a:ext cx="16002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54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948362"/>
            <a:ext cx="9144000" cy="909638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SMĚRNICE - 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08720"/>
            <a:ext cx="9144000" cy="5256584"/>
          </a:xfrm>
          <a:ln>
            <a:noFill/>
          </a:ln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600" b="1" dirty="0" smtClean="0">
                <a:solidFill>
                  <a:srgbClr val="FFC000"/>
                </a:solidFill>
              </a:rPr>
              <a:t>ÚPRAVA </a:t>
            </a:r>
            <a:r>
              <a:rPr lang="cs-CZ" sz="3600" b="1" dirty="0">
                <a:solidFill>
                  <a:srgbClr val="FFC000"/>
                </a:solidFill>
              </a:rPr>
              <a:t>na list bez </a:t>
            </a:r>
            <a:r>
              <a:rPr lang="cs-CZ" sz="3600" b="1" dirty="0" smtClean="0">
                <a:solidFill>
                  <a:srgbClr val="FFC000"/>
                </a:solidFill>
              </a:rPr>
              <a:t>předtisku</a:t>
            </a:r>
            <a:endParaRPr lang="cs-CZ" sz="3600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Úprava </a:t>
            </a:r>
            <a:r>
              <a:rPr lang="cs-CZ" sz="2400" dirty="0">
                <a:solidFill>
                  <a:srgbClr val="FF0000"/>
                </a:solidFill>
              </a:rPr>
              <a:t>– </a:t>
            </a:r>
            <a:r>
              <a:rPr lang="cs-CZ" sz="2400" dirty="0"/>
              <a:t>2,5 cm od horního okraje </a:t>
            </a:r>
            <a:r>
              <a:rPr lang="cs-CZ" sz="2400" dirty="0" smtClean="0"/>
              <a:t>papíru uvedeme </a:t>
            </a:r>
            <a:r>
              <a:rPr lang="cs-CZ" sz="2400" dirty="0"/>
              <a:t>název </a:t>
            </a:r>
            <a:r>
              <a:rPr lang="cs-CZ" sz="2400" dirty="0" smtClean="0"/>
              <a:t>firmy a musíme zvýraznit.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 smtClean="0"/>
          </a:p>
          <a:p>
            <a:pPr>
              <a:lnSpc>
                <a:spcPct val="80000"/>
              </a:lnSpc>
            </a:pPr>
            <a:r>
              <a:rPr lang="cs-CZ" sz="2400" dirty="0"/>
              <a:t> </a:t>
            </a:r>
            <a:r>
              <a:rPr lang="cs-CZ" sz="2400" dirty="0" smtClean="0"/>
              <a:t> Zvýraznit komu je oběžník určen od levého okraje na 2. řádek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 </a:t>
            </a:r>
            <a:r>
              <a:rPr lang="cs-CZ" sz="2400" dirty="0" smtClean="0"/>
              <a:t> Na 3. řádek od levého okraje místo a datum zpracování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  Na střed zvýrazníme Oběžník a jeho číslo/rokem.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 smtClean="0"/>
              <a:t>  Vlevo </a:t>
            </a:r>
            <a:r>
              <a:rPr lang="cs-CZ" sz="2400" dirty="0"/>
              <a:t>pod ním při ř.1 = vynechat 3 ř.; při ř. 1,5 </a:t>
            </a:r>
            <a:r>
              <a:rPr lang="cs-CZ" sz="2400" dirty="0" smtClean="0"/>
              <a:t>= 2 </a:t>
            </a:r>
            <a:r>
              <a:rPr lang="cs-CZ" sz="2400" dirty="0"/>
              <a:t>ř.; a uvést </a:t>
            </a:r>
            <a:r>
              <a:rPr lang="cs-CZ" sz="2400" dirty="0" smtClean="0"/>
              <a:t>obsah oběžníku psaný k odrážkám.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  Úkoly, jejich obsah, termín plnění a kdo                               odpovídá za kontrolu.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  Uvést podpis a funkci, nezapomenout v.r.</a:t>
            </a:r>
            <a:endParaRPr lang="cs-CZ" sz="2400" dirty="0">
              <a:solidFill>
                <a:schemeClr val="hlink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C:\Users\sarka.schuplerova\Desktop\MC900424178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487" y="4365104"/>
            <a:ext cx="16002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84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6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857</TotalTime>
  <Words>421</Words>
  <Application>Microsoft Office PowerPoint</Application>
  <PresentationFormat>Předvádění na obrazovce (4:3)</PresentationFormat>
  <Paragraphs>62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OBĚŽNÍK - ÚPRAVA</vt:lpstr>
      <vt:lpstr>OBĚŽNÍK - ÚPRAVA</vt:lpstr>
      <vt:lpstr>OBĚŽNÍK - ÚPRAVA</vt:lpstr>
      <vt:lpstr>SMĚRNICE - ÚPRAVA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82</cp:revision>
  <dcterms:created xsi:type="dcterms:W3CDTF">2012-08-06T07:07:34Z</dcterms:created>
  <dcterms:modified xsi:type="dcterms:W3CDTF">2014-04-06T12:45:28Z</dcterms:modified>
</cp:coreProperties>
</file>