
<file path=[Content_Types].xml><?xml version="1.0" encoding="utf-8"?>
<Types xmlns="http://schemas.openxmlformats.org/package/2006/content-types">
  <Default Extension="jpeg" ContentType="image/jpeg"/>
  <Default Extension="wmf" ContentType="image/x-wmf"/>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20" r:id="rId1"/>
  </p:sldMasterIdLst>
  <p:notesMasterIdLst>
    <p:notesMasterId r:id="rId8"/>
  </p:notesMasterIdLst>
  <p:sldIdLst>
    <p:sldId id="268" r:id="rId2"/>
    <p:sldId id="269" r:id="rId3"/>
    <p:sldId id="278" r:id="rId4"/>
    <p:sldId id="274" r:id="rId5"/>
    <p:sldId id="277" r:id="rId6"/>
    <p:sldId id="273" r:id="rId7"/>
  </p:sldIdLst>
  <p:sldSz cx="9144000" cy="6858000" type="screen4x3"/>
  <p:notesSz cx="6858000" cy="9144000"/>
  <p:defaultText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a:tblStyle styleId="{5C22544A-7EE6-4342-B048-85BDC9FD1C3A}" styleName="Střední styl 2 – zvýraznění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9766" autoAdjust="0"/>
    <p:restoredTop sz="94660"/>
  </p:normalViewPr>
  <p:slideViewPr>
    <p:cSldViewPr>
      <p:cViewPr>
        <p:scale>
          <a:sx n="50" d="100"/>
          <a:sy n="50" d="100"/>
        </p:scale>
        <p:origin x="-1296" y="-187"/>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notesMaster" Target="notesMasters/notesMaster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heme" Target="theme/theme1.xml"/><Relationship Id="rId5" Type="http://schemas.openxmlformats.org/officeDocument/2006/relationships/slide" Target="slides/slide4.xml"/><Relationship Id="rId10"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Zástupný symbol pro záhlaví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cs-CZ"/>
          </a:p>
        </p:txBody>
      </p:sp>
      <p:sp>
        <p:nvSpPr>
          <p:cNvPr id="3" name="Zástupný symbol pro datum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0B3CDE3C-B215-4083-8772-402AD6468C0F}" type="datetimeFigureOut">
              <a:rPr lang="cs-CZ" smtClean="0"/>
              <a:t>6.4.2014</a:t>
            </a:fld>
            <a:endParaRPr lang="cs-CZ"/>
          </a:p>
        </p:txBody>
      </p:sp>
      <p:sp>
        <p:nvSpPr>
          <p:cNvPr id="4" name="Zástupný symbol pro obrázek snímku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cs-CZ"/>
          </a:p>
        </p:txBody>
      </p:sp>
      <p:sp>
        <p:nvSpPr>
          <p:cNvPr id="5" name="Zástupný symbol pro poznámky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6" name="Zástupný symbol pro zápatí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cs-CZ"/>
          </a:p>
        </p:txBody>
      </p:sp>
      <p:sp>
        <p:nvSpPr>
          <p:cNvPr id="7" name="Zástupný symbol pro číslo snímku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1132BA43-A70B-41A5-AAC9-AC32BAE36AAD}" type="slidenum">
              <a:rPr lang="cs-CZ" smtClean="0"/>
              <a:t>‹#›</a:t>
            </a:fld>
            <a:endParaRPr lang="cs-CZ"/>
          </a:p>
        </p:txBody>
      </p:sp>
    </p:spTree>
    <p:extLst>
      <p:ext uri="{BB962C8B-B14F-4D97-AF65-F5344CB8AC3E}">
        <p14:creationId xmlns:p14="http://schemas.microsoft.com/office/powerpoint/2010/main" val="237990394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rázek snímku 1"/>
          <p:cNvSpPr>
            <a:spLocks noGrp="1" noRot="1" noChangeAspect="1"/>
          </p:cNvSpPr>
          <p:nvPr>
            <p:ph type="sldImg"/>
          </p:nvPr>
        </p:nvSpPr>
        <p:spPr/>
      </p:sp>
      <p:sp>
        <p:nvSpPr>
          <p:cNvPr id="3" name="Zástupný symbol pro poznámky 2"/>
          <p:cNvSpPr>
            <a:spLocks noGrp="1"/>
          </p:cNvSpPr>
          <p:nvPr>
            <p:ph type="body" idx="1"/>
          </p:nvPr>
        </p:nvSpPr>
        <p:spPr/>
        <p:txBody>
          <a:bodyPr>
            <a:normAutofit/>
          </a:bodyPr>
          <a:lstStyle/>
          <a:p>
            <a:endParaRPr lang="cs-CZ"/>
          </a:p>
        </p:txBody>
      </p:sp>
      <p:sp>
        <p:nvSpPr>
          <p:cNvPr id="4" name="Zástupný symbol pro číslo snímku 3"/>
          <p:cNvSpPr>
            <a:spLocks noGrp="1"/>
          </p:cNvSpPr>
          <p:nvPr>
            <p:ph type="sldNum" sz="quarter" idx="10"/>
          </p:nvPr>
        </p:nvSpPr>
        <p:spPr/>
        <p:txBody>
          <a:bodyPr/>
          <a:lstStyle/>
          <a:p>
            <a:fld id="{1132BA43-A70B-41A5-AAC9-AC32BAE36AAD}" type="slidenum">
              <a:rPr lang="cs-CZ" smtClean="0"/>
              <a:t>1</a:t>
            </a:fld>
            <a:endParaRPr lang="cs-CZ"/>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rázek snímku 1"/>
          <p:cNvSpPr>
            <a:spLocks noGrp="1" noRot="1" noChangeAspect="1"/>
          </p:cNvSpPr>
          <p:nvPr>
            <p:ph type="sldImg"/>
          </p:nvPr>
        </p:nvSpPr>
        <p:spPr/>
      </p:sp>
      <p:sp>
        <p:nvSpPr>
          <p:cNvPr id="3" name="Zástupný symbol pro poznámky 2"/>
          <p:cNvSpPr>
            <a:spLocks noGrp="1"/>
          </p:cNvSpPr>
          <p:nvPr>
            <p:ph type="body" idx="1"/>
          </p:nvPr>
        </p:nvSpPr>
        <p:spPr/>
        <p:txBody>
          <a:bodyPr>
            <a:normAutofit/>
          </a:bodyPr>
          <a:lstStyle/>
          <a:p>
            <a:endParaRPr lang="cs-CZ"/>
          </a:p>
        </p:txBody>
      </p:sp>
      <p:sp>
        <p:nvSpPr>
          <p:cNvPr id="4" name="Zástupný symbol pro číslo snímku 3"/>
          <p:cNvSpPr>
            <a:spLocks noGrp="1"/>
          </p:cNvSpPr>
          <p:nvPr>
            <p:ph type="sldNum" sz="quarter" idx="10"/>
          </p:nvPr>
        </p:nvSpPr>
        <p:spPr/>
        <p:txBody>
          <a:bodyPr/>
          <a:lstStyle/>
          <a:p>
            <a:fld id="{1132BA43-A70B-41A5-AAC9-AC32BAE36AAD}" type="slidenum">
              <a:rPr lang="cs-CZ" smtClean="0"/>
              <a:t>2</a:t>
            </a:fld>
            <a:endParaRPr lang="cs-CZ"/>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rázek snímku 1"/>
          <p:cNvSpPr>
            <a:spLocks noGrp="1" noRot="1" noChangeAspect="1"/>
          </p:cNvSpPr>
          <p:nvPr>
            <p:ph type="sldImg"/>
          </p:nvPr>
        </p:nvSpPr>
        <p:spPr/>
      </p:sp>
      <p:sp>
        <p:nvSpPr>
          <p:cNvPr id="3" name="Zástupný symbol pro poznámky 2"/>
          <p:cNvSpPr>
            <a:spLocks noGrp="1"/>
          </p:cNvSpPr>
          <p:nvPr>
            <p:ph type="body" idx="1"/>
          </p:nvPr>
        </p:nvSpPr>
        <p:spPr/>
        <p:txBody>
          <a:bodyPr>
            <a:normAutofit/>
          </a:bodyPr>
          <a:lstStyle/>
          <a:p>
            <a:endParaRPr lang="cs-CZ"/>
          </a:p>
        </p:txBody>
      </p:sp>
      <p:sp>
        <p:nvSpPr>
          <p:cNvPr id="4" name="Zástupný symbol pro číslo snímku 3"/>
          <p:cNvSpPr>
            <a:spLocks noGrp="1"/>
          </p:cNvSpPr>
          <p:nvPr>
            <p:ph type="sldNum" sz="quarter" idx="10"/>
          </p:nvPr>
        </p:nvSpPr>
        <p:spPr/>
        <p:txBody>
          <a:bodyPr/>
          <a:lstStyle/>
          <a:p>
            <a:fld id="{1132BA43-A70B-41A5-AAC9-AC32BAE36AAD}" type="slidenum">
              <a:rPr lang="cs-CZ" smtClean="0"/>
              <a:t>3</a:t>
            </a:fld>
            <a:endParaRPr lang="cs-CZ"/>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rázek snímku 1"/>
          <p:cNvSpPr>
            <a:spLocks noGrp="1" noRot="1" noChangeAspect="1"/>
          </p:cNvSpPr>
          <p:nvPr>
            <p:ph type="sldImg"/>
          </p:nvPr>
        </p:nvSpPr>
        <p:spPr/>
      </p:sp>
      <p:sp>
        <p:nvSpPr>
          <p:cNvPr id="3" name="Zástupný symbol pro poznámky 2"/>
          <p:cNvSpPr>
            <a:spLocks noGrp="1"/>
          </p:cNvSpPr>
          <p:nvPr>
            <p:ph type="body" idx="1"/>
          </p:nvPr>
        </p:nvSpPr>
        <p:spPr/>
        <p:txBody>
          <a:bodyPr>
            <a:normAutofit/>
          </a:bodyPr>
          <a:lstStyle/>
          <a:p>
            <a:endParaRPr lang="cs-CZ"/>
          </a:p>
        </p:txBody>
      </p:sp>
      <p:sp>
        <p:nvSpPr>
          <p:cNvPr id="4" name="Zástupný symbol pro číslo snímku 3"/>
          <p:cNvSpPr>
            <a:spLocks noGrp="1"/>
          </p:cNvSpPr>
          <p:nvPr>
            <p:ph type="sldNum" sz="quarter" idx="10"/>
          </p:nvPr>
        </p:nvSpPr>
        <p:spPr/>
        <p:txBody>
          <a:bodyPr/>
          <a:lstStyle/>
          <a:p>
            <a:fld id="{1132BA43-A70B-41A5-AAC9-AC32BAE36AAD}" type="slidenum">
              <a:rPr lang="cs-CZ" smtClean="0"/>
              <a:t>4</a:t>
            </a:fld>
            <a:endParaRPr lang="cs-CZ"/>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rázek snímku 1"/>
          <p:cNvSpPr>
            <a:spLocks noGrp="1" noRot="1" noChangeAspect="1"/>
          </p:cNvSpPr>
          <p:nvPr>
            <p:ph type="sldImg"/>
          </p:nvPr>
        </p:nvSpPr>
        <p:spPr/>
      </p:sp>
      <p:sp>
        <p:nvSpPr>
          <p:cNvPr id="3" name="Zástupný symbol pro poznámky 2"/>
          <p:cNvSpPr>
            <a:spLocks noGrp="1"/>
          </p:cNvSpPr>
          <p:nvPr>
            <p:ph type="body" idx="1"/>
          </p:nvPr>
        </p:nvSpPr>
        <p:spPr/>
        <p:txBody>
          <a:bodyPr>
            <a:normAutofit/>
          </a:bodyPr>
          <a:lstStyle/>
          <a:p>
            <a:endParaRPr lang="cs-CZ"/>
          </a:p>
        </p:txBody>
      </p:sp>
      <p:sp>
        <p:nvSpPr>
          <p:cNvPr id="4" name="Zástupný symbol pro číslo snímku 3"/>
          <p:cNvSpPr>
            <a:spLocks noGrp="1"/>
          </p:cNvSpPr>
          <p:nvPr>
            <p:ph type="sldNum" sz="quarter" idx="10"/>
          </p:nvPr>
        </p:nvSpPr>
        <p:spPr/>
        <p:txBody>
          <a:bodyPr/>
          <a:lstStyle/>
          <a:p>
            <a:fld id="{1132BA43-A70B-41A5-AAC9-AC32BAE36AAD}" type="slidenum">
              <a:rPr lang="cs-CZ" smtClean="0"/>
              <a:t>5</a:t>
            </a:fld>
            <a:endParaRPr lang="cs-CZ"/>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rázek snímku 1"/>
          <p:cNvSpPr>
            <a:spLocks noGrp="1" noRot="1" noChangeAspect="1"/>
          </p:cNvSpPr>
          <p:nvPr>
            <p:ph type="sldImg"/>
          </p:nvPr>
        </p:nvSpPr>
        <p:spPr/>
      </p:sp>
      <p:sp>
        <p:nvSpPr>
          <p:cNvPr id="3" name="Zástupný symbol pro poznámky 2"/>
          <p:cNvSpPr>
            <a:spLocks noGrp="1"/>
          </p:cNvSpPr>
          <p:nvPr>
            <p:ph type="body" idx="1"/>
          </p:nvPr>
        </p:nvSpPr>
        <p:spPr/>
        <p:txBody>
          <a:bodyPr>
            <a:normAutofit/>
          </a:bodyPr>
          <a:lstStyle/>
          <a:p>
            <a:endParaRPr lang="cs-CZ"/>
          </a:p>
        </p:txBody>
      </p:sp>
      <p:sp>
        <p:nvSpPr>
          <p:cNvPr id="4" name="Zástupný symbol pro číslo snímku 3"/>
          <p:cNvSpPr>
            <a:spLocks noGrp="1"/>
          </p:cNvSpPr>
          <p:nvPr>
            <p:ph type="sldNum" sz="quarter" idx="10"/>
          </p:nvPr>
        </p:nvSpPr>
        <p:spPr/>
        <p:txBody>
          <a:bodyPr/>
          <a:lstStyle/>
          <a:p>
            <a:fld id="{1132BA43-A70B-41A5-AAC9-AC32BAE36AAD}" type="slidenum">
              <a:rPr lang="cs-CZ" smtClean="0"/>
              <a:t>6</a:t>
            </a:fld>
            <a:endParaRPr lang="cs-CZ"/>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Úvodní snímek">
    <p:spTree>
      <p:nvGrpSpPr>
        <p:cNvPr id="1" name=""/>
        <p:cNvGrpSpPr/>
        <p:nvPr/>
      </p:nvGrpSpPr>
      <p:grpSpPr>
        <a:xfrm>
          <a:off x="0" y="0"/>
          <a:ext cx="0" cy="0"/>
          <a:chOff x="0" y="0"/>
          <a:chExt cx="0" cy="0"/>
        </a:xfrm>
      </p:grpSpPr>
      <p:sp>
        <p:nvSpPr>
          <p:cNvPr id="11" name="Rectangle 10"/>
          <p:cNvSpPr/>
          <p:nvPr/>
        </p:nvSpPr>
        <p:spPr>
          <a:xfrm>
            <a:off x="0" y="3866920"/>
            <a:ext cx="9144000" cy="2991080"/>
          </a:xfrm>
          <a:prstGeom prst="rect">
            <a:avLst/>
          </a:prstGeom>
          <a:gradFill>
            <a:gsLst>
              <a:gs pos="0">
                <a:schemeClr val="bg1">
                  <a:alpha val="91000"/>
                </a:schemeClr>
              </a:gs>
              <a:gs pos="37000">
                <a:schemeClr val="bg1">
                  <a:alpha val="76000"/>
                </a:schemeClr>
              </a:gs>
              <a:gs pos="100000">
                <a:schemeClr val="bg2">
                  <a:alpha val="79000"/>
                </a:schemeClr>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p:cNvSpPr/>
          <p:nvPr/>
        </p:nvSpPr>
        <p:spPr>
          <a:xfrm>
            <a:off x="0" y="0"/>
            <a:ext cx="9144000" cy="3866920"/>
          </a:xfrm>
          <a:prstGeom prst="rect">
            <a:avLst/>
          </a:prstGeom>
          <a:gradFill flip="none" rotWithShape="1">
            <a:gsLst>
              <a:gs pos="0">
                <a:schemeClr val="bg1">
                  <a:alpha val="89000"/>
                </a:schemeClr>
              </a:gs>
              <a:gs pos="48000">
                <a:schemeClr val="bg1">
                  <a:alpha val="62000"/>
                </a:schemeClr>
              </a:gs>
              <a:gs pos="100000">
                <a:schemeClr val="bg2">
                  <a:alpha val="79000"/>
                </a:schemeClr>
              </a:gs>
            </a:gsLst>
            <a:path path="circle">
              <a:fillToRect l="50000" t="50000" r="50000" b="50000"/>
            </a:path>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 name="Rectangle 12"/>
          <p:cNvSpPr/>
          <p:nvPr/>
        </p:nvSpPr>
        <p:spPr>
          <a:xfrm>
            <a:off x="0" y="2652311"/>
            <a:ext cx="9144000" cy="2286000"/>
          </a:xfrm>
          <a:prstGeom prst="rect">
            <a:avLst/>
          </a:prstGeom>
          <a:gradFill flip="none" rotWithShape="1">
            <a:gsLst>
              <a:gs pos="0">
                <a:schemeClr val="bg1">
                  <a:alpha val="0"/>
                </a:schemeClr>
              </a:gs>
              <a:gs pos="29000">
                <a:schemeClr val="bg1">
                  <a:alpha val="30000"/>
                </a:schemeClr>
              </a:gs>
              <a:gs pos="45000">
                <a:schemeClr val="bg2">
                  <a:alpha val="40000"/>
                </a:schemeClr>
              </a:gs>
              <a:gs pos="55000">
                <a:schemeClr val="bg1">
                  <a:alpha val="26000"/>
                </a:schemeClr>
              </a:gs>
              <a:gs pos="65000">
                <a:schemeClr val="bg2">
                  <a:alpha val="60000"/>
                </a:schemeClr>
              </a:gs>
              <a:gs pos="100000">
                <a:schemeClr val="bg1">
                  <a:alpha val="0"/>
                </a:scheme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Oval 13"/>
          <p:cNvSpPr/>
          <p:nvPr/>
        </p:nvSpPr>
        <p:spPr>
          <a:xfrm>
            <a:off x="0" y="1600200"/>
            <a:ext cx="9144000" cy="5105400"/>
          </a:xfrm>
          <a:prstGeom prst="ellipse">
            <a:avLst/>
          </a:prstGeom>
          <a:gradFill flip="none" rotWithShape="1">
            <a:gsLst>
              <a:gs pos="0">
                <a:schemeClr val="bg1"/>
              </a:gs>
              <a:gs pos="54000">
                <a:schemeClr val="bg1">
                  <a:alpha val="0"/>
                </a:schemeClr>
              </a:gs>
            </a:gsLst>
            <a:path path="circle">
              <a:fillToRect l="50000" t="50000" r="50000" b="50000"/>
            </a:path>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Subtitle 2"/>
          <p:cNvSpPr>
            <a:spLocks noGrp="1"/>
          </p:cNvSpPr>
          <p:nvPr>
            <p:ph type="subTitle" idx="1"/>
          </p:nvPr>
        </p:nvSpPr>
        <p:spPr>
          <a:xfrm>
            <a:off x="1473795" y="5052545"/>
            <a:ext cx="5637010" cy="882119"/>
          </a:xfrm>
        </p:spPr>
        <p:txBody>
          <a:bodyPr>
            <a:normAutofit/>
          </a:bodyPr>
          <a:lstStyle>
            <a:lvl1pPr marL="0" indent="0" algn="l">
              <a:buNone/>
              <a:defRPr sz="2200">
                <a:solidFill>
                  <a:schemeClr val="tx2"/>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cs-CZ" smtClean="0"/>
              <a:t>Kliknutím lze upravit styl předlohy.</a:t>
            </a:r>
            <a:endParaRPr lang="en-US" dirty="0"/>
          </a:p>
        </p:txBody>
      </p:sp>
      <p:sp>
        <p:nvSpPr>
          <p:cNvPr id="4" name="Date Placeholder 3"/>
          <p:cNvSpPr>
            <a:spLocks noGrp="1"/>
          </p:cNvSpPr>
          <p:nvPr>
            <p:ph type="dt" sz="half" idx="10"/>
          </p:nvPr>
        </p:nvSpPr>
        <p:spPr/>
        <p:txBody>
          <a:bodyPr/>
          <a:lstStyle/>
          <a:p>
            <a:fld id="{CF3DB723-BB38-4D9D-9EB2-803592565F9B}" type="datetimeFigureOut">
              <a:rPr lang="cs-CZ" smtClean="0"/>
              <a:pPr/>
              <a:t>6.4.2014</a:t>
            </a:fld>
            <a:endParaRPr lang="cs-CZ"/>
          </a:p>
        </p:txBody>
      </p:sp>
      <p:sp>
        <p:nvSpPr>
          <p:cNvPr id="5" name="Footer Placeholder 4"/>
          <p:cNvSpPr>
            <a:spLocks noGrp="1"/>
          </p:cNvSpPr>
          <p:nvPr>
            <p:ph type="ftr" sz="quarter" idx="11"/>
          </p:nvPr>
        </p:nvSpPr>
        <p:spPr/>
        <p:txBody>
          <a:bodyPr/>
          <a:lstStyle/>
          <a:p>
            <a:endParaRPr lang="cs-CZ"/>
          </a:p>
        </p:txBody>
      </p:sp>
      <p:sp>
        <p:nvSpPr>
          <p:cNvPr id="6" name="Slide Number Placeholder 5"/>
          <p:cNvSpPr>
            <a:spLocks noGrp="1"/>
          </p:cNvSpPr>
          <p:nvPr>
            <p:ph type="sldNum" sz="quarter" idx="12"/>
          </p:nvPr>
        </p:nvSpPr>
        <p:spPr/>
        <p:txBody>
          <a:bodyPr/>
          <a:lstStyle/>
          <a:p>
            <a:fld id="{BBB0D61F-16F9-46A2-971C-3E43EB3BA765}" type="slidenum">
              <a:rPr lang="cs-CZ" smtClean="0"/>
              <a:pPr/>
              <a:t>‹#›</a:t>
            </a:fld>
            <a:endParaRPr lang="cs-CZ"/>
          </a:p>
        </p:txBody>
      </p:sp>
      <p:sp>
        <p:nvSpPr>
          <p:cNvPr id="2" name="Title 1"/>
          <p:cNvSpPr>
            <a:spLocks noGrp="1"/>
          </p:cNvSpPr>
          <p:nvPr>
            <p:ph type="ctrTitle"/>
          </p:nvPr>
        </p:nvSpPr>
        <p:spPr>
          <a:xfrm>
            <a:off x="817581" y="3132290"/>
            <a:ext cx="7175351" cy="1793167"/>
          </a:xfrm>
          <a:effectLst/>
        </p:spPr>
        <p:txBody>
          <a:bodyPr>
            <a:noAutofit/>
          </a:bodyPr>
          <a:lstStyle>
            <a:lvl1pPr marL="640080" indent="-457200" algn="l">
              <a:defRPr sz="5400"/>
            </a:lvl1pPr>
          </a:lstStyle>
          <a:p>
            <a:r>
              <a:rPr lang="cs-CZ" smtClean="0"/>
              <a:t>Kliknutím lze upravit styl.</a:t>
            </a:r>
            <a:endParaRPr lang="en-US" dirty="0"/>
          </a:p>
        </p:txBody>
      </p:sp>
    </p:spTree>
  </p:cSld>
  <p:clrMapOvr>
    <a:masterClrMapping/>
  </p:clrMapOvr>
  <p:timing>
    <p:tnLst>
      <p:par>
        <p:cTn id="1" dur="indefinite" restart="never" nodeType="tmRoot"/>
      </p:par>
    </p:tnLst>
  </p:timing>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Nadpis a obsah">
    <p:spTree>
      <p:nvGrpSpPr>
        <p:cNvPr id="1" name=""/>
        <p:cNvGrpSpPr/>
        <p:nvPr/>
      </p:nvGrpSpPr>
      <p:grpSpPr>
        <a:xfrm>
          <a:off x="0" y="0"/>
          <a:ext cx="0" cy="0"/>
          <a:chOff x="0" y="0"/>
          <a:chExt cx="0" cy="0"/>
        </a:xfrm>
      </p:grpSpPr>
      <p:sp>
        <p:nvSpPr>
          <p:cNvPr id="4" name="Date Placeholder 3"/>
          <p:cNvSpPr>
            <a:spLocks noGrp="1"/>
          </p:cNvSpPr>
          <p:nvPr>
            <p:ph type="dt" sz="half" idx="10"/>
          </p:nvPr>
        </p:nvSpPr>
        <p:spPr/>
        <p:txBody>
          <a:bodyPr/>
          <a:lstStyle/>
          <a:p>
            <a:fld id="{CF3DB723-BB38-4D9D-9EB2-803592565F9B}" type="datetimeFigureOut">
              <a:rPr lang="cs-CZ" smtClean="0"/>
              <a:pPr/>
              <a:t>6.4.2014</a:t>
            </a:fld>
            <a:endParaRPr lang="cs-CZ"/>
          </a:p>
        </p:txBody>
      </p:sp>
      <p:sp>
        <p:nvSpPr>
          <p:cNvPr id="5" name="Footer Placeholder 4"/>
          <p:cNvSpPr>
            <a:spLocks noGrp="1"/>
          </p:cNvSpPr>
          <p:nvPr>
            <p:ph type="ftr" sz="quarter" idx="11"/>
          </p:nvPr>
        </p:nvSpPr>
        <p:spPr/>
        <p:txBody>
          <a:bodyPr/>
          <a:lstStyle/>
          <a:p>
            <a:endParaRPr lang="cs-CZ"/>
          </a:p>
        </p:txBody>
      </p:sp>
      <p:sp>
        <p:nvSpPr>
          <p:cNvPr id="6" name="Slide Number Placeholder 5"/>
          <p:cNvSpPr>
            <a:spLocks noGrp="1"/>
          </p:cNvSpPr>
          <p:nvPr>
            <p:ph type="sldNum" sz="quarter" idx="12"/>
          </p:nvPr>
        </p:nvSpPr>
        <p:spPr/>
        <p:txBody>
          <a:bodyPr/>
          <a:lstStyle/>
          <a:p>
            <a:fld id="{BBB0D61F-16F9-46A2-971C-3E43EB3BA765}" type="slidenum">
              <a:rPr lang="cs-CZ" smtClean="0"/>
              <a:pPr/>
              <a:t>‹#›</a:t>
            </a:fld>
            <a:endParaRPr lang="cs-CZ"/>
          </a:p>
        </p:txBody>
      </p:sp>
      <p:sp>
        <p:nvSpPr>
          <p:cNvPr id="8" name="Title 7"/>
          <p:cNvSpPr>
            <a:spLocks noGrp="1"/>
          </p:cNvSpPr>
          <p:nvPr>
            <p:ph type="title"/>
          </p:nvPr>
        </p:nvSpPr>
        <p:spPr/>
        <p:txBody>
          <a:bodyPr/>
          <a:lstStyle/>
          <a:p>
            <a:r>
              <a:rPr lang="cs-CZ" smtClean="0"/>
              <a:t>Kliknutím lze upravit styl.</a:t>
            </a:r>
            <a:endParaRPr lang="en-US"/>
          </a:p>
        </p:txBody>
      </p:sp>
      <p:sp>
        <p:nvSpPr>
          <p:cNvPr id="10" name="Content Placeholder 9"/>
          <p:cNvSpPr>
            <a:spLocks noGrp="1"/>
          </p:cNvSpPr>
          <p:nvPr>
            <p:ph sz="quarter" idx="13"/>
          </p:nvPr>
        </p:nvSpPr>
        <p:spPr>
          <a:xfrm>
            <a:off x="1143000" y="731520"/>
            <a:ext cx="6400800" cy="3474720"/>
          </a:xfrm>
        </p:spPr>
        <p:txBody>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dirty="0"/>
          </a:p>
        </p:txBody>
      </p:sp>
    </p:spTree>
  </p:cSld>
  <p:clrMapOvr>
    <a:masterClrMapping/>
  </p:clrMapOvr>
  <p:timing>
    <p:tnLst>
      <p:par>
        <p:cTn id="1" dur="indefinite" restart="never" nodeType="tmRoot"/>
      </p:par>
    </p:tnLst>
  </p:timing>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Záhlaví části">
    <p:spTree>
      <p:nvGrpSpPr>
        <p:cNvPr id="1" name=""/>
        <p:cNvGrpSpPr/>
        <p:nvPr/>
      </p:nvGrpSpPr>
      <p:grpSpPr>
        <a:xfrm>
          <a:off x="0" y="0"/>
          <a:ext cx="0" cy="0"/>
          <a:chOff x="0" y="0"/>
          <a:chExt cx="0" cy="0"/>
        </a:xfrm>
      </p:grpSpPr>
      <p:sp>
        <p:nvSpPr>
          <p:cNvPr id="7" name="Rectangle 6"/>
          <p:cNvSpPr/>
          <p:nvPr/>
        </p:nvSpPr>
        <p:spPr>
          <a:xfrm>
            <a:off x="0" y="3866920"/>
            <a:ext cx="9144000" cy="2991080"/>
          </a:xfrm>
          <a:prstGeom prst="rect">
            <a:avLst/>
          </a:prstGeom>
          <a:gradFill>
            <a:gsLst>
              <a:gs pos="0">
                <a:schemeClr val="bg1">
                  <a:alpha val="92000"/>
                </a:schemeClr>
              </a:gs>
              <a:gs pos="37000">
                <a:schemeClr val="bg1">
                  <a:alpha val="77000"/>
                </a:schemeClr>
              </a:gs>
              <a:gs pos="100000">
                <a:schemeClr val="bg2">
                  <a:alpha val="80000"/>
                </a:schemeClr>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Rectangle 7"/>
          <p:cNvSpPr/>
          <p:nvPr/>
        </p:nvSpPr>
        <p:spPr>
          <a:xfrm>
            <a:off x="0" y="0"/>
            <a:ext cx="9144000" cy="3866920"/>
          </a:xfrm>
          <a:prstGeom prst="rect">
            <a:avLst/>
          </a:prstGeom>
          <a:gradFill flip="none" rotWithShape="1">
            <a:gsLst>
              <a:gs pos="0">
                <a:schemeClr val="bg1">
                  <a:alpha val="90000"/>
                </a:schemeClr>
              </a:gs>
              <a:gs pos="48000">
                <a:schemeClr val="bg1">
                  <a:alpha val="63000"/>
                </a:schemeClr>
              </a:gs>
              <a:gs pos="100000">
                <a:schemeClr val="bg2">
                  <a:alpha val="80000"/>
                </a:schemeClr>
              </a:gs>
            </a:gsLst>
            <a:path path="circle">
              <a:fillToRect l="50000" t="50000" r="50000" b="50000"/>
            </a:path>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9" name="Rectangle 8"/>
          <p:cNvSpPr/>
          <p:nvPr/>
        </p:nvSpPr>
        <p:spPr>
          <a:xfrm>
            <a:off x="0" y="2652311"/>
            <a:ext cx="9144000" cy="2286000"/>
          </a:xfrm>
          <a:prstGeom prst="rect">
            <a:avLst/>
          </a:prstGeom>
          <a:gradFill flip="none" rotWithShape="1">
            <a:gsLst>
              <a:gs pos="0">
                <a:schemeClr val="bg1">
                  <a:alpha val="0"/>
                </a:schemeClr>
              </a:gs>
              <a:gs pos="29000">
                <a:schemeClr val="bg1">
                  <a:alpha val="30000"/>
                </a:schemeClr>
              </a:gs>
              <a:gs pos="45000">
                <a:schemeClr val="bg2">
                  <a:alpha val="40000"/>
                </a:schemeClr>
              </a:gs>
              <a:gs pos="55000">
                <a:schemeClr val="bg1">
                  <a:alpha val="26000"/>
                </a:schemeClr>
              </a:gs>
              <a:gs pos="65000">
                <a:schemeClr val="bg2">
                  <a:alpha val="60000"/>
                </a:schemeClr>
              </a:gs>
              <a:gs pos="100000">
                <a:schemeClr val="bg1">
                  <a:alpha val="0"/>
                </a:scheme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Oval 9"/>
          <p:cNvSpPr/>
          <p:nvPr/>
        </p:nvSpPr>
        <p:spPr>
          <a:xfrm>
            <a:off x="0" y="1600200"/>
            <a:ext cx="9144000" cy="5105400"/>
          </a:xfrm>
          <a:prstGeom prst="ellipse">
            <a:avLst/>
          </a:prstGeom>
          <a:gradFill flip="none" rotWithShape="1">
            <a:gsLst>
              <a:gs pos="0">
                <a:schemeClr val="bg1"/>
              </a:gs>
              <a:gs pos="54000">
                <a:schemeClr val="bg1">
                  <a:alpha val="0"/>
                </a:schemeClr>
              </a:gs>
            </a:gsLst>
            <a:path path="circle">
              <a:fillToRect l="50000" t="50000" r="50000" b="50000"/>
            </a:path>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2033195" y="2172648"/>
            <a:ext cx="5966666" cy="2423346"/>
          </a:xfrm>
          <a:effectLst/>
        </p:spPr>
        <p:txBody>
          <a:bodyPr anchor="b"/>
          <a:lstStyle>
            <a:lvl1pPr algn="r">
              <a:defRPr sz="4600" b="1" cap="none" baseline="0"/>
            </a:lvl1pPr>
          </a:lstStyle>
          <a:p>
            <a:r>
              <a:rPr lang="cs-CZ" smtClean="0"/>
              <a:t>Kliknutím lze upravit styl.</a:t>
            </a:r>
            <a:endParaRPr lang="en-US" dirty="0"/>
          </a:p>
        </p:txBody>
      </p:sp>
      <p:sp>
        <p:nvSpPr>
          <p:cNvPr id="3" name="Text Placeholder 2"/>
          <p:cNvSpPr>
            <a:spLocks noGrp="1"/>
          </p:cNvSpPr>
          <p:nvPr>
            <p:ph type="body" idx="1"/>
          </p:nvPr>
        </p:nvSpPr>
        <p:spPr>
          <a:xfrm>
            <a:off x="2022438" y="4607511"/>
            <a:ext cx="5970494" cy="835460"/>
          </a:xfrm>
        </p:spPr>
        <p:txBody>
          <a:bodyPr anchor="t"/>
          <a:lstStyle>
            <a:lvl1pPr marL="0" indent="0" algn="r">
              <a:buNone/>
              <a:defRPr sz="2000">
                <a:solidFill>
                  <a:schemeClr val="tx2"/>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cs-CZ" smtClean="0"/>
              <a:t>Kliknutím lze upravit styly předlohy textu.</a:t>
            </a:r>
          </a:p>
        </p:txBody>
      </p:sp>
      <p:sp>
        <p:nvSpPr>
          <p:cNvPr id="4" name="Date Placeholder 3"/>
          <p:cNvSpPr>
            <a:spLocks noGrp="1"/>
          </p:cNvSpPr>
          <p:nvPr>
            <p:ph type="dt" sz="half" idx="10"/>
          </p:nvPr>
        </p:nvSpPr>
        <p:spPr/>
        <p:txBody>
          <a:bodyPr/>
          <a:lstStyle/>
          <a:p>
            <a:fld id="{CF3DB723-BB38-4D9D-9EB2-803592565F9B}" type="datetimeFigureOut">
              <a:rPr lang="cs-CZ" smtClean="0"/>
              <a:pPr/>
              <a:t>6.4.2014</a:t>
            </a:fld>
            <a:endParaRPr lang="cs-CZ"/>
          </a:p>
        </p:txBody>
      </p:sp>
      <p:sp>
        <p:nvSpPr>
          <p:cNvPr id="5" name="Footer Placeholder 4"/>
          <p:cNvSpPr>
            <a:spLocks noGrp="1"/>
          </p:cNvSpPr>
          <p:nvPr>
            <p:ph type="ftr" sz="quarter" idx="11"/>
          </p:nvPr>
        </p:nvSpPr>
        <p:spPr/>
        <p:txBody>
          <a:bodyPr/>
          <a:lstStyle/>
          <a:p>
            <a:endParaRPr lang="cs-CZ"/>
          </a:p>
        </p:txBody>
      </p:sp>
      <p:sp>
        <p:nvSpPr>
          <p:cNvPr id="6" name="Slide Number Placeholder 5"/>
          <p:cNvSpPr>
            <a:spLocks noGrp="1"/>
          </p:cNvSpPr>
          <p:nvPr>
            <p:ph type="sldNum" sz="quarter" idx="12"/>
          </p:nvPr>
        </p:nvSpPr>
        <p:spPr/>
        <p:txBody>
          <a:bodyPr/>
          <a:lstStyle/>
          <a:p>
            <a:fld id="{BBB0D61F-16F9-46A2-971C-3E43EB3BA765}" type="slidenum">
              <a:rPr lang="cs-CZ" smtClean="0"/>
              <a:pPr/>
              <a:t>‹#›</a:t>
            </a:fld>
            <a:endParaRPr lang="cs-CZ"/>
          </a:p>
        </p:txBody>
      </p:sp>
    </p:spTree>
  </p:cSld>
  <p:clrMapOvr>
    <a:masterClrMapping/>
  </p:clrMapOvr>
  <p:timing>
    <p:tnLst>
      <p:par>
        <p:cTn id="1" dur="indefinite" restart="never" nodeType="tmRoot"/>
      </p:par>
    </p:tnLst>
  </p:timing>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va obsahy">
    <p:spTree>
      <p:nvGrpSpPr>
        <p:cNvPr id="1" name=""/>
        <p:cNvGrpSpPr/>
        <p:nvPr/>
      </p:nvGrpSpPr>
      <p:grpSpPr>
        <a:xfrm>
          <a:off x="0" y="0"/>
          <a:ext cx="0" cy="0"/>
          <a:chOff x="0" y="0"/>
          <a:chExt cx="0" cy="0"/>
        </a:xfrm>
      </p:grpSpPr>
      <p:sp>
        <p:nvSpPr>
          <p:cNvPr id="5" name="Date Placeholder 4"/>
          <p:cNvSpPr>
            <a:spLocks noGrp="1"/>
          </p:cNvSpPr>
          <p:nvPr>
            <p:ph type="dt" sz="half" idx="10"/>
          </p:nvPr>
        </p:nvSpPr>
        <p:spPr/>
        <p:txBody>
          <a:bodyPr/>
          <a:lstStyle/>
          <a:p>
            <a:fld id="{CF3DB723-BB38-4D9D-9EB2-803592565F9B}" type="datetimeFigureOut">
              <a:rPr lang="cs-CZ" smtClean="0"/>
              <a:pPr/>
              <a:t>6.4.2014</a:t>
            </a:fld>
            <a:endParaRPr lang="cs-CZ"/>
          </a:p>
        </p:txBody>
      </p:sp>
      <p:sp>
        <p:nvSpPr>
          <p:cNvPr id="6" name="Footer Placeholder 5"/>
          <p:cNvSpPr>
            <a:spLocks noGrp="1"/>
          </p:cNvSpPr>
          <p:nvPr>
            <p:ph type="ftr" sz="quarter" idx="11"/>
          </p:nvPr>
        </p:nvSpPr>
        <p:spPr/>
        <p:txBody>
          <a:bodyPr/>
          <a:lstStyle/>
          <a:p>
            <a:endParaRPr lang="cs-CZ"/>
          </a:p>
        </p:txBody>
      </p:sp>
      <p:sp>
        <p:nvSpPr>
          <p:cNvPr id="7" name="Slide Number Placeholder 6"/>
          <p:cNvSpPr>
            <a:spLocks noGrp="1"/>
          </p:cNvSpPr>
          <p:nvPr>
            <p:ph type="sldNum" sz="quarter" idx="12"/>
          </p:nvPr>
        </p:nvSpPr>
        <p:spPr/>
        <p:txBody>
          <a:bodyPr/>
          <a:lstStyle/>
          <a:p>
            <a:fld id="{BBB0D61F-16F9-46A2-971C-3E43EB3BA765}" type="slidenum">
              <a:rPr lang="cs-CZ" smtClean="0"/>
              <a:pPr/>
              <a:t>‹#›</a:t>
            </a:fld>
            <a:endParaRPr lang="cs-CZ"/>
          </a:p>
        </p:txBody>
      </p:sp>
      <p:sp>
        <p:nvSpPr>
          <p:cNvPr id="8" name="Title 7"/>
          <p:cNvSpPr>
            <a:spLocks noGrp="1"/>
          </p:cNvSpPr>
          <p:nvPr>
            <p:ph type="title"/>
          </p:nvPr>
        </p:nvSpPr>
        <p:spPr/>
        <p:txBody>
          <a:bodyPr/>
          <a:lstStyle/>
          <a:p>
            <a:r>
              <a:rPr lang="cs-CZ" smtClean="0"/>
              <a:t>Kliknutím lze upravit styl.</a:t>
            </a:r>
            <a:endParaRPr lang="en-US"/>
          </a:p>
        </p:txBody>
      </p:sp>
      <p:sp>
        <p:nvSpPr>
          <p:cNvPr id="9" name="Content Placeholder 8"/>
          <p:cNvSpPr>
            <a:spLocks noGrp="1"/>
          </p:cNvSpPr>
          <p:nvPr>
            <p:ph sz="quarter" idx="13"/>
          </p:nvPr>
        </p:nvSpPr>
        <p:spPr>
          <a:xfrm>
            <a:off x="1142999" y="731519"/>
            <a:ext cx="3346704" cy="3474720"/>
          </a:xfrm>
        </p:spPr>
        <p:txBody>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a:p>
        </p:txBody>
      </p:sp>
      <p:sp>
        <p:nvSpPr>
          <p:cNvPr id="11" name="Content Placeholder 10"/>
          <p:cNvSpPr>
            <a:spLocks noGrp="1"/>
          </p:cNvSpPr>
          <p:nvPr>
            <p:ph sz="quarter" idx="14"/>
          </p:nvPr>
        </p:nvSpPr>
        <p:spPr>
          <a:xfrm>
            <a:off x="4645152" y="731520"/>
            <a:ext cx="3346704" cy="3474720"/>
          </a:xfrm>
        </p:spPr>
        <p:txBody>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a:p>
        </p:txBody>
      </p:sp>
    </p:spTree>
  </p:cSld>
  <p:clrMapOvr>
    <a:masterClrMapping/>
  </p:clrMapOvr>
  <p:timing>
    <p:tnLst>
      <p:par>
        <p:cTn id="1" dur="indefinite" restart="never" nodeType="tmRoot"/>
      </p:par>
    </p:tnLst>
  </p:timing>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Porovnání">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1143000" y="731520"/>
            <a:ext cx="3346704" cy="639762"/>
          </a:xfrm>
        </p:spPr>
        <p:txBody>
          <a:bodyPr anchor="b">
            <a:noAutofit/>
          </a:bodyPr>
          <a:lstStyle>
            <a:lvl1pPr marL="0" indent="0" algn="ctr">
              <a:buNone/>
              <a:defRPr lang="en-US" sz="2400" b="1" i="0" kern="1200" dirty="0" smtClean="0">
                <a:gradFill>
                  <a:gsLst>
                    <a:gs pos="0">
                      <a:schemeClr val="tx1"/>
                    </a:gs>
                    <a:gs pos="40000">
                      <a:schemeClr val="tx1">
                        <a:lumMod val="75000"/>
                        <a:lumOff val="25000"/>
                      </a:schemeClr>
                    </a:gs>
                    <a:gs pos="100000">
                      <a:schemeClr val="tx2">
                        <a:alpha val="65000"/>
                      </a:schemeClr>
                    </a:gs>
                  </a:gsLst>
                  <a:lin ang="5400000" scaled="0"/>
                </a:gradFill>
                <a:effectLst/>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Kliknutím lze upravit styly předlohy textu.</a:t>
            </a:r>
          </a:p>
        </p:txBody>
      </p:sp>
      <p:sp>
        <p:nvSpPr>
          <p:cNvPr id="4" name="Content Placeholder 3"/>
          <p:cNvSpPr>
            <a:spLocks noGrp="1"/>
          </p:cNvSpPr>
          <p:nvPr>
            <p:ph sz="half" idx="2"/>
          </p:nvPr>
        </p:nvSpPr>
        <p:spPr>
          <a:xfrm>
            <a:off x="1156447" y="1400327"/>
            <a:ext cx="3346704" cy="2743200"/>
          </a:xfrm>
        </p:spPr>
        <p:txBody>
          <a:bodyPr>
            <a:normAutofit/>
          </a:bodyPr>
          <a:lstStyle>
            <a:lvl1pPr>
              <a:defRPr sz="18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dirty="0"/>
          </a:p>
        </p:txBody>
      </p:sp>
      <p:sp>
        <p:nvSpPr>
          <p:cNvPr id="5" name="Text Placeholder 4"/>
          <p:cNvSpPr>
            <a:spLocks noGrp="1"/>
          </p:cNvSpPr>
          <p:nvPr>
            <p:ph type="body" sz="quarter" idx="3"/>
          </p:nvPr>
        </p:nvSpPr>
        <p:spPr>
          <a:xfrm>
            <a:off x="4647302" y="731520"/>
            <a:ext cx="3346704" cy="639762"/>
          </a:xfrm>
        </p:spPr>
        <p:txBody>
          <a:bodyPr anchor="b">
            <a:noAutofit/>
          </a:bodyPr>
          <a:lstStyle>
            <a:lvl1pPr marL="0" indent="0" algn="ctr">
              <a:buNone/>
              <a:defRPr lang="en-US" sz="2400" b="1" i="0" kern="1200" dirty="0" smtClean="0">
                <a:gradFill>
                  <a:gsLst>
                    <a:gs pos="0">
                      <a:schemeClr val="tx1"/>
                    </a:gs>
                    <a:gs pos="40000">
                      <a:schemeClr val="tx1">
                        <a:lumMod val="75000"/>
                        <a:lumOff val="25000"/>
                      </a:schemeClr>
                    </a:gs>
                    <a:gs pos="100000">
                      <a:schemeClr val="tx2">
                        <a:alpha val="65000"/>
                      </a:schemeClr>
                    </a:gs>
                  </a:gsLst>
                  <a:lin ang="5400000" scaled="0"/>
                </a:gradFill>
                <a:effectLst/>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lvl="0" indent="0" algn="ctr" defTabSz="914400" rtl="0" eaLnBrk="1" latinLnBrk="0" hangingPunct="1">
              <a:spcBef>
                <a:spcPct val="20000"/>
              </a:spcBef>
              <a:spcAft>
                <a:spcPts val="300"/>
              </a:spcAft>
              <a:buClr>
                <a:schemeClr val="accent6">
                  <a:lumMod val="75000"/>
                </a:schemeClr>
              </a:buClr>
              <a:buSzPct val="130000"/>
              <a:buFont typeface="Georgia" pitchFamily="18" charset="0"/>
              <a:buNone/>
            </a:pPr>
            <a:r>
              <a:rPr lang="cs-CZ" smtClean="0"/>
              <a:t>Kliknutím lze upravit styly předlohy textu.</a:t>
            </a:r>
          </a:p>
        </p:txBody>
      </p:sp>
      <p:sp>
        <p:nvSpPr>
          <p:cNvPr id="6" name="Content Placeholder 5"/>
          <p:cNvSpPr>
            <a:spLocks noGrp="1"/>
          </p:cNvSpPr>
          <p:nvPr>
            <p:ph sz="quarter" idx="4"/>
          </p:nvPr>
        </p:nvSpPr>
        <p:spPr>
          <a:xfrm>
            <a:off x="4645025" y="1399032"/>
            <a:ext cx="3346704" cy="2743200"/>
          </a:xfrm>
        </p:spPr>
        <p:txBody>
          <a:bodyPr>
            <a:normAutofit/>
          </a:bodyPr>
          <a:lstStyle>
            <a:lvl1pPr>
              <a:defRPr sz="18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dirty="0"/>
          </a:p>
        </p:txBody>
      </p:sp>
      <p:sp>
        <p:nvSpPr>
          <p:cNvPr id="7" name="Date Placeholder 6"/>
          <p:cNvSpPr>
            <a:spLocks noGrp="1"/>
          </p:cNvSpPr>
          <p:nvPr>
            <p:ph type="dt" sz="half" idx="10"/>
          </p:nvPr>
        </p:nvSpPr>
        <p:spPr/>
        <p:txBody>
          <a:bodyPr/>
          <a:lstStyle/>
          <a:p>
            <a:fld id="{CF3DB723-BB38-4D9D-9EB2-803592565F9B}" type="datetimeFigureOut">
              <a:rPr lang="cs-CZ" smtClean="0"/>
              <a:pPr/>
              <a:t>6.4.2014</a:t>
            </a:fld>
            <a:endParaRPr lang="cs-CZ"/>
          </a:p>
        </p:txBody>
      </p:sp>
      <p:sp>
        <p:nvSpPr>
          <p:cNvPr id="8" name="Footer Placeholder 7"/>
          <p:cNvSpPr>
            <a:spLocks noGrp="1"/>
          </p:cNvSpPr>
          <p:nvPr>
            <p:ph type="ftr" sz="quarter" idx="11"/>
          </p:nvPr>
        </p:nvSpPr>
        <p:spPr/>
        <p:txBody>
          <a:bodyPr/>
          <a:lstStyle/>
          <a:p>
            <a:endParaRPr lang="cs-CZ"/>
          </a:p>
        </p:txBody>
      </p:sp>
      <p:sp>
        <p:nvSpPr>
          <p:cNvPr id="9" name="Slide Number Placeholder 8"/>
          <p:cNvSpPr>
            <a:spLocks noGrp="1"/>
          </p:cNvSpPr>
          <p:nvPr>
            <p:ph type="sldNum" sz="quarter" idx="12"/>
          </p:nvPr>
        </p:nvSpPr>
        <p:spPr/>
        <p:txBody>
          <a:bodyPr/>
          <a:lstStyle/>
          <a:p>
            <a:fld id="{BBB0D61F-16F9-46A2-971C-3E43EB3BA765}" type="slidenum">
              <a:rPr lang="cs-CZ" smtClean="0"/>
              <a:pPr/>
              <a:t>‹#›</a:t>
            </a:fld>
            <a:endParaRPr lang="cs-CZ"/>
          </a:p>
        </p:txBody>
      </p:sp>
      <p:sp>
        <p:nvSpPr>
          <p:cNvPr id="10" name="Title 9"/>
          <p:cNvSpPr>
            <a:spLocks noGrp="1"/>
          </p:cNvSpPr>
          <p:nvPr>
            <p:ph type="title"/>
          </p:nvPr>
        </p:nvSpPr>
        <p:spPr/>
        <p:txBody>
          <a:bodyPr/>
          <a:lstStyle/>
          <a:p>
            <a:r>
              <a:rPr lang="cs-CZ" smtClean="0"/>
              <a:t>Kliknutím lze upravit styl.</a:t>
            </a:r>
            <a:endParaRPr lang="en-US" dirty="0"/>
          </a:p>
        </p:txBody>
      </p:sp>
    </p:spTree>
  </p:cSld>
  <p:clrMapOvr>
    <a:masterClrMapping/>
  </p:clrMapOvr>
  <p:timing>
    <p:tnLst>
      <p:par>
        <p:cTn id="1" dur="indefinite" restart="never" nodeType="tmRoot"/>
      </p:par>
    </p:tnLst>
  </p:timing>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Pouze nadpis">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s-CZ" smtClean="0"/>
              <a:t>Kliknutím lze upravit styl.</a:t>
            </a:r>
            <a:endParaRPr lang="en-US" dirty="0"/>
          </a:p>
        </p:txBody>
      </p:sp>
      <p:sp>
        <p:nvSpPr>
          <p:cNvPr id="3" name="Date Placeholder 2"/>
          <p:cNvSpPr>
            <a:spLocks noGrp="1"/>
          </p:cNvSpPr>
          <p:nvPr>
            <p:ph type="dt" sz="half" idx="10"/>
          </p:nvPr>
        </p:nvSpPr>
        <p:spPr/>
        <p:txBody>
          <a:bodyPr/>
          <a:lstStyle/>
          <a:p>
            <a:fld id="{CF3DB723-BB38-4D9D-9EB2-803592565F9B}" type="datetimeFigureOut">
              <a:rPr lang="cs-CZ" smtClean="0"/>
              <a:pPr/>
              <a:t>6.4.2014</a:t>
            </a:fld>
            <a:endParaRPr lang="cs-CZ"/>
          </a:p>
        </p:txBody>
      </p:sp>
      <p:sp>
        <p:nvSpPr>
          <p:cNvPr id="4" name="Footer Placeholder 3"/>
          <p:cNvSpPr>
            <a:spLocks noGrp="1"/>
          </p:cNvSpPr>
          <p:nvPr>
            <p:ph type="ftr" sz="quarter" idx="11"/>
          </p:nvPr>
        </p:nvSpPr>
        <p:spPr/>
        <p:txBody>
          <a:bodyPr/>
          <a:lstStyle/>
          <a:p>
            <a:endParaRPr lang="cs-CZ"/>
          </a:p>
        </p:txBody>
      </p:sp>
      <p:sp>
        <p:nvSpPr>
          <p:cNvPr id="5" name="Slide Number Placeholder 4"/>
          <p:cNvSpPr>
            <a:spLocks noGrp="1"/>
          </p:cNvSpPr>
          <p:nvPr>
            <p:ph type="sldNum" sz="quarter" idx="12"/>
          </p:nvPr>
        </p:nvSpPr>
        <p:spPr/>
        <p:txBody>
          <a:bodyPr/>
          <a:lstStyle/>
          <a:p>
            <a:fld id="{BBB0D61F-16F9-46A2-971C-3E43EB3BA765}" type="slidenum">
              <a:rPr lang="cs-CZ" smtClean="0"/>
              <a:pPr/>
              <a:t>‹#›</a:t>
            </a:fld>
            <a:endParaRPr lang="cs-CZ"/>
          </a:p>
        </p:txBody>
      </p:sp>
    </p:spTree>
  </p:cSld>
  <p:clrMapOvr>
    <a:masterClrMapping/>
  </p:clrMapOvr>
  <p:timing>
    <p:tnLst>
      <p:par>
        <p:cTn id="1" dur="indefinite" restart="never" nodeType="tmRoot"/>
      </p:par>
    </p:tnLst>
  </p:timing>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Prázdný">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F3DB723-BB38-4D9D-9EB2-803592565F9B}" type="datetimeFigureOut">
              <a:rPr lang="cs-CZ" smtClean="0"/>
              <a:pPr/>
              <a:t>6.4.2014</a:t>
            </a:fld>
            <a:endParaRPr lang="cs-CZ"/>
          </a:p>
        </p:txBody>
      </p:sp>
      <p:sp>
        <p:nvSpPr>
          <p:cNvPr id="3" name="Footer Placeholder 2"/>
          <p:cNvSpPr>
            <a:spLocks noGrp="1"/>
          </p:cNvSpPr>
          <p:nvPr>
            <p:ph type="ftr" sz="quarter" idx="11"/>
          </p:nvPr>
        </p:nvSpPr>
        <p:spPr/>
        <p:txBody>
          <a:bodyPr/>
          <a:lstStyle/>
          <a:p>
            <a:endParaRPr lang="cs-CZ"/>
          </a:p>
        </p:txBody>
      </p:sp>
      <p:sp>
        <p:nvSpPr>
          <p:cNvPr id="4" name="Slide Number Placeholder 3"/>
          <p:cNvSpPr>
            <a:spLocks noGrp="1"/>
          </p:cNvSpPr>
          <p:nvPr>
            <p:ph type="sldNum" sz="quarter" idx="12"/>
          </p:nvPr>
        </p:nvSpPr>
        <p:spPr/>
        <p:txBody>
          <a:bodyPr/>
          <a:lstStyle/>
          <a:p>
            <a:fld id="{BBB0D61F-16F9-46A2-971C-3E43EB3BA765}" type="slidenum">
              <a:rPr lang="cs-CZ" smtClean="0"/>
              <a:pPr/>
              <a:t>‹#›</a:t>
            </a:fld>
            <a:endParaRPr lang="cs-CZ"/>
          </a:p>
        </p:txBody>
      </p:sp>
    </p:spTree>
  </p:cSld>
  <p:clrMapOvr>
    <a:masterClrMapping/>
  </p:clrMapOvr>
  <p:timing>
    <p:tnLst>
      <p:par>
        <p:cTn id="1" dur="indefinite" restart="never" nodeType="tmRoot"/>
      </p:par>
    </p:tnLst>
  </p:timing>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Obsah s titulkem">
    <p:spTree>
      <p:nvGrpSpPr>
        <p:cNvPr id="1" name=""/>
        <p:cNvGrpSpPr/>
        <p:nvPr/>
      </p:nvGrpSpPr>
      <p:grpSpPr>
        <a:xfrm>
          <a:off x="0" y="0"/>
          <a:ext cx="0" cy="0"/>
          <a:chOff x="0" y="0"/>
          <a:chExt cx="0" cy="0"/>
        </a:xfrm>
      </p:grpSpPr>
      <p:sp>
        <p:nvSpPr>
          <p:cNvPr id="2" name="Title 1"/>
          <p:cNvSpPr>
            <a:spLocks noGrp="1"/>
          </p:cNvSpPr>
          <p:nvPr>
            <p:ph type="title"/>
          </p:nvPr>
        </p:nvSpPr>
        <p:spPr>
          <a:xfrm>
            <a:off x="839095" y="2209800"/>
            <a:ext cx="3636085" cy="1258493"/>
          </a:xfrm>
          <a:effectLst/>
        </p:spPr>
        <p:txBody>
          <a:bodyPr anchor="b">
            <a:noAutofit/>
          </a:bodyPr>
          <a:lstStyle>
            <a:lvl1pPr marL="228600" indent="-228600" algn="l">
              <a:defRPr sz="2800" b="1">
                <a:effectLst/>
              </a:defRPr>
            </a:lvl1pPr>
          </a:lstStyle>
          <a:p>
            <a:r>
              <a:rPr lang="cs-CZ" smtClean="0"/>
              <a:t>Kliknutím lze upravit styl.</a:t>
            </a:r>
            <a:endParaRPr lang="en-US" dirty="0"/>
          </a:p>
        </p:txBody>
      </p:sp>
      <p:sp>
        <p:nvSpPr>
          <p:cNvPr id="3" name="Content Placeholder 2"/>
          <p:cNvSpPr>
            <a:spLocks noGrp="1"/>
          </p:cNvSpPr>
          <p:nvPr>
            <p:ph idx="1"/>
          </p:nvPr>
        </p:nvSpPr>
        <p:spPr>
          <a:xfrm>
            <a:off x="4593515" y="731520"/>
            <a:ext cx="4017085" cy="4894730"/>
          </a:xfrm>
        </p:spPr>
        <p:txBody>
          <a:bodyPr anchor="ctr"/>
          <a:lstStyle>
            <a:lvl1pPr>
              <a:defRPr sz="2200"/>
            </a:lvl1pPr>
            <a:lvl2pPr>
              <a:defRPr sz="2000"/>
            </a:lvl2pPr>
            <a:lvl3pPr>
              <a:defRPr sz="1800"/>
            </a:lvl3pPr>
            <a:lvl4pPr>
              <a:defRPr sz="1600"/>
            </a:lvl4pPr>
            <a:lvl5pPr>
              <a:defRPr sz="1400"/>
            </a:lvl5pPr>
            <a:lvl6pPr>
              <a:defRPr sz="2000"/>
            </a:lvl6pPr>
            <a:lvl7pPr>
              <a:defRPr sz="2000"/>
            </a:lvl7pPr>
            <a:lvl8pPr>
              <a:defRPr sz="2000"/>
            </a:lvl8pPr>
            <a:lvl9pPr>
              <a:defRPr sz="20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dirty="0"/>
          </a:p>
        </p:txBody>
      </p:sp>
      <p:sp>
        <p:nvSpPr>
          <p:cNvPr id="4" name="Text Placeholder 3"/>
          <p:cNvSpPr>
            <a:spLocks noGrp="1"/>
          </p:cNvSpPr>
          <p:nvPr>
            <p:ph type="body" sz="half" idx="2"/>
          </p:nvPr>
        </p:nvSpPr>
        <p:spPr>
          <a:xfrm>
            <a:off x="1075765" y="3497802"/>
            <a:ext cx="3388660" cy="213951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Kliknutím lze upravit styly předlohy textu.</a:t>
            </a:r>
          </a:p>
        </p:txBody>
      </p:sp>
      <p:sp>
        <p:nvSpPr>
          <p:cNvPr id="5" name="Date Placeholder 4"/>
          <p:cNvSpPr>
            <a:spLocks noGrp="1"/>
          </p:cNvSpPr>
          <p:nvPr>
            <p:ph type="dt" sz="half" idx="10"/>
          </p:nvPr>
        </p:nvSpPr>
        <p:spPr/>
        <p:txBody>
          <a:bodyPr/>
          <a:lstStyle/>
          <a:p>
            <a:fld id="{CF3DB723-BB38-4D9D-9EB2-803592565F9B}" type="datetimeFigureOut">
              <a:rPr lang="cs-CZ" smtClean="0"/>
              <a:pPr/>
              <a:t>6.4.2014</a:t>
            </a:fld>
            <a:endParaRPr lang="cs-CZ"/>
          </a:p>
        </p:txBody>
      </p:sp>
      <p:sp>
        <p:nvSpPr>
          <p:cNvPr id="6" name="Footer Placeholder 5"/>
          <p:cNvSpPr>
            <a:spLocks noGrp="1"/>
          </p:cNvSpPr>
          <p:nvPr>
            <p:ph type="ftr" sz="quarter" idx="11"/>
          </p:nvPr>
        </p:nvSpPr>
        <p:spPr/>
        <p:txBody>
          <a:bodyPr/>
          <a:lstStyle/>
          <a:p>
            <a:endParaRPr lang="cs-CZ"/>
          </a:p>
        </p:txBody>
      </p:sp>
      <p:sp>
        <p:nvSpPr>
          <p:cNvPr id="7" name="Slide Number Placeholder 6"/>
          <p:cNvSpPr>
            <a:spLocks noGrp="1"/>
          </p:cNvSpPr>
          <p:nvPr>
            <p:ph type="sldNum" sz="quarter" idx="12"/>
          </p:nvPr>
        </p:nvSpPr>
        <p:spPr/>
        <p:txBody>
          <a:bodyPr/>
          <a:lstStyle/>
          <a:p>
            <a:fld id="{BBB0D61F-16F9-46A2-971C-3E43EB3BA765}" type="slidenum">
              <a:rPr lang="cs-CZ" smtClean="0"/>
              <a:pPr/>
              <a:t>‹#›</a:t>
            </a:fld>
            <a:endParaRPr lang="cs-CZ"/>
          </a:p>
        </p:txBody>
      </p:sp>
    </p:spTree>
  </p:cSld>
  <p:clrMapOvr>
    <a:masterClrMapping/>
  </p:clrMapOvr>
  <p:timing>
    <p:tnLst>
      <p:par>
        <p:cTn id="1" dur="indefinite" restart="never" nodeType="tmRoot"/>
      </p:par>
    </p:tnLst>
  </p:timing>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Obrázek s titulkem">
    <p:spTree>
      <p:nvGrpSpPr>
        <p:cNvPr id="1" name=""/>
        <p:cNvGrpSpPr/>
        <p:nvPr/>
      </p:nvGrpSpPr>
      <p:grpSpPr>
        <a:xfrm>
          <a:off x="0" y="0"/>
          <a:ext cx="0" cy="0"/>
          <a:chOff x="0" y="0"/>
          <a:chExt cx="0" cy="0"/>
        </a:xfrm>
      </p:grpSpPr>
      <p:sp>
        <p:nvSpPr>
          <p:cNvPr id="8" name="Rectangle 7"/>
          <p:cNvSpPr/>
          <p:nvPr/>
        </p:nvSpPr>
        <p:spPr>
          <a:xfrm>
            <a:off x="0" y="3866920"/>
            <a:ext cx="9144000" cy="2991080"/>
          </a:xfrm>
          <a:prstGeom prst="rect">
            <a:avLst/>
          </a:prstGeom>
          <a:gradFill>
            <a:gsLst>
              <a:gs pos="0">
                <a:schemeClr val="bg1">
                  <a:alpha val="92000"/>
                </a:schemeClr>
              </a:gs>
              <a:gs pos="37000">
                <a:schemeClr val="bg1">
                  <a:alpha val="77000"/>
                </a:schemeClr>
              </a:gs>
              <a:gs pos="100000">
                <a:schemeClr val="bg2">
                  <a:alpha val="80000"/>
                </a:schemeClr>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p:cNvSpPr/>
          <p:nvPr/>
        </p:nvSpPr>
        <p:spPr>
          <a:xfrm>
            <a:off x="0" y="0"/>
            <a:ext cx="9144000" cy="3866920"/>
          </a:xfrm>
          <a:prstGeom prst="rect">
            <a:avLst/>
          </a:prstGeom>
          <a:gradFill flip="none" rotWithShape="1">
            <a:gsLst>
              <a:gs pos="0">
                <a:schemeClr val="bg1">
                  <a:alpha val="90000"/>
                </a:schemeClr>
              </a:gs>
              <a:gs pos="48000">
                <a:schemeClr val="bg1">
                  <a:alpha val="63000"/>
                </a:schemeClr>
              </a:gs>
              <a:gs pos="100000">
                <a:schemeClr val="bg2">
                  <a:alpha val="80000"/>
                </a:schemeClr>
              </a:gs>
            </a:gsLst>
            <a:path path="circle">
              <a:fillToRect l="50000" t="50000" r="50000" b="50000"/>
            </a:path>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Rectangle 9"/>
          <p:cNvSpPr/>
          <p:nvPr/>
        </p:nvSpPr>
        <p:spPr>
          <a:xfrm>
            <a:off x="0" y="2652311"/>
            <a:ext cx="9144000" cy="2286000"/>
          </a:xfrm>
          <a:prstGeom prst="rect">
            <a:avLst/>
          </a:prstGeom>
          <a:gradFill flip="none" rotWithShape="1">
            <a:gsLst>
              <a:gs pos="0">
                <a:schemeClr val="bg1">
                  <a:alpha val="0"/>
                </a:schemeClr>
              </a:gs>
              <a:gs pos="29000">
                <a:schemeClr val="bg1">
                  <a:alpha val="30000"/>
                </a:schemeClr>
              </a:gs>
              <a:gs pos="45000">
                <a:schemeClr val="bg2">
                  <a:alpha val="40000"/>
                </a:schemeClr>
              </a:gs>
              <a:gs pos="55000">
                <a:schemeClr val="bg1">
                  <a:alpha val="26000"/>
                </a:schemeClr>
              </a:gs>
              <a:gs pos="65000">
                <a:schemeClr val="bg2">
                  <a:alpha val="60000"/>
                </a:schemeClr>
              </a:gs>
              <a:gs pos="100000">
                <a:schemeClr val="bg1">
                  <a:alpha val="0"/>
                </a:scheme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Oval 10"/>
          <p:cNvSpPr/>
          <p:nvPr/>
        </p:nvSpPr>
        <p:spPr>
          <a:xfrm>
            <a:off x="0" y="1600200"/>
            <a:ext cx="9144000" cy="5105400"/>
          </a:xfrm>
          <a:prstGeom prst="ellipse">
            <a:avLst/>
          </a:prstGeom>
          <a:gradFill flip="none" rotWithShape="1">
            <a:gsLst>
              <a:gs pos="0">
                <a:schemeClr val="bg1"/>
              </a:gs>
              <a:gs pos="54000">
                <a:schemeClr val="bg1">
                  <a:alpha val="0"/>
                </a:schemeClr>
              </a:gs>
            </a:gsLst>
            <a:path path="circle">
              <a:fillToRect l="50000" t="50000" r="50000" b="50000"/>
            </a:path>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Picture Placeholder 2"/>
          <p:cNvSpPr>
            <a:spLocks noGrp="1"/>
          </p:cNvSpPr>
          <p:nvPr>
            <p:ph type="pic" idx="1"/>
          </p:nvPr>
        </p:nvSpPr>
        <p:spPr>
          <a:xfrm>
            <a:off x="4475175" y="1143000"/>
            <a:ext cx="4114800" cy="3127806"/>
          </a:xfrm>
          <a:prstGeom prst="roundRect">
            <a:avLst>
              <a:gd name="adj" fmla="val 4230"/>
            </a:avLst>
          </a:prstGeom>
          <a:solidFill>
            <a:schemeClr val="bg2">
              <a:lumMod val="90000"/>
            </a:schemeClr>
          </a:solidFill>
          <a:effectLst>
            <a:reflection blurRad="4350" stA="23000" endA="300" endPos="28000" dir="5400000" sy="-100000" algn="bl" rotWithShape="0"/>
          </a:effectLst>
          <a:scene3d>
            <a:camera prst="perspectiveContrastingLeftFacing" fov="1800000">
              <a:rot lat="300000" lon="2100000" rev="0"/>
            </a:camera>
            <a:lightRig rig="balanced" dir="t"/>
          </a:scene3d>
          <a:sp3d>
            <a:bevelT w="50800" h="50800"/>
          </a:sp3d>
        </p:spPr>
        <p:txBody>
          <a:bodyPr>
            <a:normAutofit/>
            <a:flatTx/>
          </a:bodyPr>
          <a:lstStyle>
            <a:lvl1pPr marL="0" indent="0" algn="ctr">
              <a:buNone/>
              <a:defRPr sz="20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cs-CZ" smtClean="0"/>
              <a:t>Kliknutím na ikonu přidáte obrázek.</a:t>
            </a:r>
            <a:endParaRPr lang="en-US" dirty="0"/>
          </a:p>
        </p:txBody>
      </p:sp>
      <p:sp>
        <p:nvSpPr>
          <p:cNvPr id="4" name="Text Placeholder 3"/>
          <p:cNvSpPr>
            <a:spLocks noGrp="1"/>
          </p:cNvSpPr>
          <p:nvPr>
            <p:ph type="body" sz="half" idx="2"/>
          </p:nvPr>
        </p:nvSpPr>
        <p:spPr>
          <a:xfrm>
            <a:off x="877887" y="1010486"/>
            <a:ext cx="3694114" cy="2163020"/>
          </a:xfrm>
        </p:spPr>
        <p:txBody>
          <a:bodyPr anchor="b"/>
          <a:lstStyle>
            <a:lvl1pPr marL="182880" indent="-182880">
              <a:buFont typeface="Georgia" pitchFamily="18" charset="0"/>
              <a:buChar char="*"/>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Kliknutím lze upravit styly předlohy textu.</a:t>
            </a:r>
          </a:p>
        </p:txBody>
      </p:sp>
      <p:sp>
        <p:nvSpPr>
          <p:cNvPr id="5" name="Date Placeholder 4"/>
          <p:cNvSpPr>
            <a:spLocks noGrp="1"/>
          </p:cNvSpPr>
          <p:nvPr>
            <p:ph type="dt" sz="half" idx="10"/>
          </p:nvPr>
        </p:nvSpPr>
        <p:spPr/>
        <p:txBody>
          <a:bodyPr/>
          <a:lstStyle/>
          <a:p>
            <a:fld id="{CF3DB723-BB38-4D9D-9EB2-803592565F9B}" type="datetimeFigureOut">
              <a:rPr lang="cs-CZ" smtClean="0"/>
              <a:pPr/>
              <a:t>6.4.2014</a:t>
            </a:fld>
            <a:endParaRPr lang="cs-CZ"/>
          </a:p>
        </p:txBody>
      </p:sp>
      <p:sp>
        <p:nvSpPr>
          <p:cNvPr id="6" name="Footer Placeholder 5"/>
          <p:cNvSpPr>
            <a:spLocks noGrp="1"/>
          </p:cNvSpPr>
          <p:nvPr>
            <p:ph type="ftr" sz="quarter" idx="11"/>
          </p:nvPr>
        </p:nvSpPr>
        <p:spPr/>
        <p:txBody>
          <a:bodyPr/>
          <a:lstStyle/>
          <a:p>
            <a:endParaRPr lang="cs-CZ"/>
          </a:p>
        </p:txBody>
      </p:sp>
      <p:sp>
        <p:nvSpPr>
          <p:cNvPr id="7" name="Slide Number Placeholder 6"/>
          <p:cNvSpPr>
            <a:spLocks noGrp="1"/>
          </p:cNvSpPr>
          <p:nvPr>
            <p:ph type="sldNum" sz="quarter" idx="12"/>
          </p:nvPr>
        </p:nvSpPr>
        <p:spPr/>
        <p:txBody>
          <a:bodyPr/>
          <a:lstStyle/>
          <a:p>
            <a:fld id="{BBB0D61F-16F9-46A2-971C-3E43EB3BA765}" type="slidenum">
              <a:rPr lang="cs-CZ" smtClean="0"/>
              <a:pPr/>
              <a:t>‹#›</a:t>
            </a:fld>
            <a:endParaRPr lang="cs-CZ"/>
          </a:p>
        </p:txBody>
      </p:sp>
      <p:sp>
        <p:nvSpPr>
          <p:cNvPr id="2" name="Title 1"/>
          <p:cNvSpPr>
            <a:spLocks noGrp="1"/>
          </p:cNvSpPr>
          <p:nvPr>
            <p:ph type="title"/>
          </p:nvPr>
        </p:nvSpPr>
        <p:spPr>
          <a:xfrm>
            <a:off x="727268" y="4464421"/>
            <a:ext cx="6383538" cy="1143000"/>
          </a:xfrm>
        </p:spPr>
        <p:txBody>
          <a:bodyPr anchor="b">
            <a:noAutofit/>
          </a:bodyPr>
          <a:lstStyle>
            <a:lvl1pPr algn="l">
              <a:defRPr sz="4600" b="1"/>
            </a:lvl1pPr>
          </a:lstStyle>
          <a:p>
            <a:r>
              <a:rPr lang="cs-CZ" smtClean="0"/>
              <a:t>Kliknutím lze upravit styl.</a:t>
            </a:r>
            <a:endParaRPr lang="en-US" dirty="0"/>
          </a:p>
        </p:txBody>
      </p:sp>
    </p:spTree>
  </p:cSld>
  <p:clrMapOvr>
    <a:masterClrMapping/>
  </p:clrMapOvr>
  <p:timing>
    <p:tnLst>
      <p:par>
        <p:cTn id="1" dur="indefinite" restart="never" nodeType="tmRoot"/>
      </p:par>
    </p:tnLst>
  </p:timing>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Nadpis a svislý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s-CZ" smtClean="0"/>
              <a:t>Kliknutím lze upravit styl.</a:t>
            </a:r>
            <a:endParaRPr lang="en-US"/>
          </a:p>
        </p:txBody>
      </p:sp>
      <p:sp>
        <p:nvSpPr>
          <p:cNvPr id="3" name="Vertical Text Placeholder 2"/>
          <p:cNvSpPr>
            <a:spLocks noGrp="1"/>
          </p:cNvSpPr>
          <p:nvPr>
            <p:ph type="body" orient="vert" idx="1"/>
          </p:nvPr>
        </p:nvSpPr>
        <p:spPr>
          <a:xfrm>
            <a:off x="1905000" y="731519"/>
            <a:ext cx="6400800" cy="3474720"/>
          </a:xfrm>
        </p:spPr>
        <p:txBody>
          <a:bodyPr vert="eaVert"/>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a:p>
        </p:txBody>
      </p:sp>
      <p:sp>
        <p:nvSpPr>
          <p:cNvPr id="4" name="Date Placeholder 3"/>
          <p:cNvSpPr>
            <a:spLocks noGrp="1"/>
          </p:cNvSpPr>
          <p:nvPr>
            <p:ph type="dt" sz="half" idx="10"/>
          </p:nvPr>
        </p:nvSpPr>
        <p:spPr/>
        <p:txBody>
          <a:bodyPr/>
          <a:lstStyle/>
          <a:p>
            <a:fld id="{CF3DB723-BB38-4D9D-9EB2-803592565F9B}" type="datetimeFigureOut">
              <a:rPr lang="cs-CZ" smtClean="0"/>
              <a:pPr/>
              <a:t>6.4.2014</a:t>
            </a:fld>
            <a:endParaRPr lang="cs-CZ"/>
          </a:p>
        </p:txBody>
      </p:sp>
      <p:sp>
        <p:nvSpPr>
          <p:cNvPr id="5" name="Footer Placeholder 4"/>
          <p:cNvSpPr>
            <a:spLocks noGrp="1"/>
          </p:cNvSpPr>
          <p:nvPr>
            <p:ph type="ftr" sz="quarter" idx="11"/>
          </p:nvPr>
        </p:nvSpPr>
        <p:spPr/>
        <p:txBody>
          <a:bodyPr/>
          <a:lstStyle/>
          <a:p>
            <a:endParaRPr lang="cs-CZ"/>
          </a:p>
        </p:txBody>
      </p:sp>
      <p:sp>
        <p:nvSpPr>
          <p:cNvPr id="6" name="Slide Number Placeholder 5"/>
          <p:cNvSpPr>
            <a:spLocks noGrp="1"/>
          </p:cNvSpPr>
          <p:nvPr>
            <p:ph type="sldNum" sz="quarter" idx="12"/>
          </p:nvPr>
        </p:nvSpPr>
        <p:spPr/>
        <p:txBody>
          <a:bodyPr/>
          <a:lstStyle/>
          <a:p>
            <a:fld id="{BBB0D61F-16F9-46A2-971C-3E43EB3BA765}" type="slidenum">
              <a:rPr lang="cs-CZ" smtClean="0"/>
              <a:pPr/>
              <a:t>‹#›</a:t>
            </a:fld>
            <a:endParaRPr lang="cs-CZ"/>
          </a:p>
        </p:txBody>
      </p:sp>
    </p:spTree>
  </p:cSld>
  <p:clrMapOvr>
    <a:masterClrMapping/>
  </p:clrMapOvr>
  <p:timing>
    <p:tnLst>
      <p:par>
        <p:cTn id="1" dur="indefinite" restart="never" nodeType="tmRoot"/>
      </p:par>
    </p:tnLst>
  </p:timing>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Svislý nadpis a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1153758" y="376517"/>
            <a:ext cx="2057400" cy="5238339"/>
          </a:xfrm>
          <a:effectLst/>
        </p:spPr>
        <p:txBody>
          <a:bodyPr vert="eaVert"/>
          <a:lstStyle>
            <a:lvl1pPr algn="l">
              <a:defRPr/>
            </a:lvl1pPr>
          </a:lstStyle>
          <a:p>
            <a:r>
              <a:rPr lang="cs-CZ" smtClean="0"/>
              <a:t>Kliknutím lze upravit styl.</a:t>
            </a:r>
            <a:endParaRPr lang="en-US"/>
          </a:p>
        </p:txBody>
      </p:sp>
      <p:sp>
        <p:nvSpPr>
          <p:cNvPr id="3" name="Vertical Text Placeholder 2"/>
          <p:cNvSpPr>
            <a:spLocks noGrp="1"/>
          </p:cNvSpPr>
          <p:nvPr>
            <p:ph type="body" orient="vert" idx="1"/>
          </p:nvPr>
        </p:nvSpPr>
        <p:spPr>
          <a:xfrm>
            <a:off x="3324113" y="731519"/>
            <a:ext cx="4829287" cy="4894729"/>
          </a:xfrm>
        </p:spPr>
        <p:txBody>
          <a:bodyPr vert="eaVert"/>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dirty="0"/>
          </a:p>
        </p:txBody>
      </p:sp>
      <p:sp>
        <p:nvSpPr>
          <p:cNvPr id="4" name="Date Placeholder 3"/>
          <p:cNvSpPr>
            <a:spLocks noGrp="1"/>
          </p:cNvSpPr>
          <p:nvPr>
            <p:ph type="dt" sz="half" idx="10"/>
          </p:nvPr>
        </p:nvSpPr>
        <p:spPr/>
        <p:txBody>
          <a:bodyPr/>
          <a:lstStyle/>
          <a:p>
            <a:fld id="{CF3DB723-BB38-4D9D-9EB2-803592565F9B}" type="datetimeFigureOut">
              <a:rPr lang="cs-CZ" smtClean="0"/>
              <a:pPr/>
              <a:t>6.4.2014</a:t>
            </a:fld>
            <a:endParaRPr lang="cs-CZ"/>
          </a:p>
        </p:txBody>
      </p:sp>
      <p:sp>
        <p:nvSpPr>
          <p:cNvPr id="5" name="Footer Placeholder 4"/>
          <p:cNvSpPr>
            <a:spLocks noGrp="1"/>
          </p:cNvSpPr>
          <p:nvPr>
            <p:ph type="ftr" sz="quarter" idx="11"/>
          </p:nvPr>
        </p:nvSpPr>
        <p:spPr/>
        <p:txBody>
          <a:bodyPr/>
          <a:lstStyle/>
          <a:p>
            <a:endParaRPr lang="cs-CZ"/>
          </a:p>
        </p:txBody>
      </p:sp>
      <p:sp>
        <p:nvSpPr>
          <p:cNvPr id="6" name="Slide Number Placeholder 5"/>
          <p:cNvSpPr>
            <a:spLocks noGrp="1"/>
          </p:cNvSpPr>
          <p:nvPr>
            <p:ph type="sldNum" sz="quarter" idx="12"/>
          </p:nvPr>
        </p:nvSpPr>
        <p:spPr/>
        <p:txBody>
          <a:bodyPr/>
          <a:lstStyle/>
          <a:p>
            <a:fld id="{BBB0D61F-16F9-46A2-971C-3E43EB3BA765}" type="slidenum">
              <a:rPr lang="cs-CZ" smtClean="0"/>
              <a:pPr/>
              <a:t>‹#›</a:t>
            </a:fld>
            <a:endParaRPr lang="cs-CZ"/>
          </a:p>
        </p:txBody>
      </p:sp>
    </p:spTree>
  </p:cSld>
  <p:clrMapOvr>
    <a:masterClrMapping/>
  </p:clrMapOvr>
  <p:timing>
    <p:tnLst>
      <p:par>
        <p:cTn id="1" dur="indefinite" restart="never" nodeType="tmRoot"/>
      </p:par>
    </p:tnLst>
  </p:timing>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2"/>
      </p:bgRef>
    </p:bg>
    <p:spTree>
      <p:nvGrpSpPr>
        <p:cNvPr id="1" name=""/>
        <p:cNvGrpSpPr/>
        <p:nvPr/>
      </p:nvGrpSpPr>
      <p:grpSpPr>
        <a:xfrm>
          <a:off x="0" y="0"/>
          <a:ext cx="0" cy="0"/>
          <a:chOff x="0" y="0"/>
          <a:chExt cx="0" cy="0"/>
        </a:xfrm>
      </p:grpSpPr>
      <p:sp>
        <p:nvSpPr>
          <p:cNvPr id="7" name="Rectangle 6"/>
          <p:cNvSpPr/>
          <p:nvPr/>
        </p:nvSpPr>
        <p:spPr>
          <a:xfrm>
            <a:off x="0" y="5105400"/>
            <a:ext cx="9144000" cy="1752600"/>
          </a:xfrm>
          <a:prstGeom prst="rect">
            <a:avLst/>
          </a:prstGeom>
          <a:gradFill>
            <a:gsLst>
              <a:gs pos="0">
                <a:schemeClr val="bg1">
                  <a:alpha val="91000"/>
                </a:schemeClr>
              </a:gs>
              <a:gs pos="37000">
                <a:schemeClr val="bg1">
                  <a:alpha val="76000"/>
                </a:schemeClr>
              </a:gs>
              <a:gs pos="100000">
                <a:schemeClr val="bg2">
                  <a:alpha val="79000"/>
                </a:schemeClr>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Rectangle 7"/>
          <p:cNvSpPr/>
          <p:nvPr/>
        </p:nvSpPr>
        <p:spPr>
          <a:xfrm>
            <a:off x="0" y="0"/>
            <a:ext cx="9144000" cy="5105400"/>
          </a:xfrm>
          <a:prstGeom prst="rect">
            <a:avLst/>
          </a:prstGeom>
          <a:gradFill flip="none" rotWithShape="1">
            <a:gsLst>
              <a:gs pos="0">
                <a:schemeClr val="bg1">
                  <a:alpha val="89000"/>
                </a:schemeClr>
              </a:gs>
              <a:gs pos="48000">
                <a:schemeClr val="bg1">
                  <a:alpha val="62000"/>
                </a:schemeClr>
              </a:gs>
              <a:gs pos="100000">
                <a:schemeClr val="bg2">
                  <a:alpha val="79000"/>
                </a:schemeClr>
              </a:gs>
            </a:gsLst>
            <a:path path="circle">
              <a:fillToRect l="50000" t="50000" r="50000" b="50000"/>
            </a:path>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9" name="Rectangle 8"/>
          <p:cNvSpPr/>
          <p:nvPr/>
        </p:nvSpPr>
        <p:spPr>
          <a:xfrm>
            <a:off x="0" y="3768304"/>
            <a:ext cx="9144000" cy="2286000"/>
          </a:xfrm>
          <a:prstGeom prst="rect">
            <a:avLst/>
          </a:prstGeom>
          <a:gradFill flip="none" rotWithShape="1">
            <a:gsLst>
              <a:gs pos="0">
                <a:schemeClr val="bg1">
                  <a:alpha val="0"/>
                </a:schemeClr>
              </a:gs>
              <a:gs pos="29000">
                <a:schemeClr val="bg1">
                  <a:alpha val="30000"/>
                </a:schemeClr>
              </a:gs>
              <a:gs pos="45000">
                <a:schemeClr val="bg2">
                  <a:alpha val="40000"/>
                </a:schemeClr>
              </a:gs>
              <a:gs pos="55000">
                <a:schemeClr val="bg1">
                  <a:alpha val="26000"/>
                </a:schemeClr>
              </a:gs>
              <a:gs pos="65000">
                <a:schemeClr val="bg2">
                  <a:alpha val="60000"/>
                </a:schemeClr>
              </a:gs>
              <a:gs pos="100000">
                <a:schemeClr val="bg1">
                  <a:alpha val="0"/>
                </a:scheme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Oval 9"/>
          <p:cNvSpPr/>
          <p:nvPr/>
        </p:nvSpPr>
        <p:spPr>
          <a:xfrm>
            <a:off x="0" y="1600200"/>
            <a:ext cx="9144000" cy="5105400"/>
          </a:xfrm>
          <a:prstGeom prst="ellipse">
            <a:avLst/>
          </a:prstGeom>
          <a:gradFill flip="none" rotWithShape="1">
            <a:gsLst>
              <a:gs pos="0">
                <a:schemeClr val="bg1"/>
              </a:gs>
              <a:gs pos="56000">
                <a:schemeClr val="bg1">
                  <a:alpha val="0"/>
                </a:schemeClr>
              </a:gs>
            </a:gsLst>
            <a:path path="circle">
              <a:fillToRect l="50000" t="50000" r="50000" b="50000"/>
            </a:path>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Placeholder 1"/>
          <p:cNvSpPr>
            <a:spLocks noGrp="1"/>
          </p:cNvSpPr>
          <p:nvPr>
            <p:ph type="title"/>
          </p:nvPr>
        </p:nvSpPr>
        <p:spPr>
          <a:xfrm>
            <a:off x="1793289" y="4372168"/>
            <a:ext cx="6512511" cy="1143000"/>
          </a:xfrm>
          <a:prstGeom prst="rect">
            <a:avLst/>
          </a:prstGeom>
          <a:effectLst/>
        </p:spPr>
        <p:txBody>
          <a:bodyPr vert="horz" lIns="91440" tIns="45720" rIns="91440" bIns="45720" rtlCol="0" anchor="t" anchorCtr="0">
            <a:noAutofit/>
          </a:bodyPr>
          <a:lstStyle/>
          <a:p>
            <a:r>
              <a:rPr lang="cs-CZ" smtClean="0"/>
              <a:t>Kliknutím lze upravit styl.</a:t>
            </a:r>
            <a:endParaRPr lang="en-US" dirty="0"/>
          </a:p>
        </p:txBody>
      </p:sp>
      <p:sp>
        <p:nvSpPr>
          <p:cNvPr id="3" name="Text Placeholder 2"/>
          <p:cNvSpPr>
            <a:spLocks noGrp="1"/>
          </p:cNvSpPr>
          <p:nvPr>
            <p:ph type="body" idx="1"/>
          </p:nvPr>
        </p:nvSpPr>
        <p:spPr>
          <a:xfrm>
            <a:off x="1143000" y="732260"/>
            <a:ext cx="6400800" cy="3474720"/>
          </a:xfrm>
          <a:prstGeom prst="rect">
            <a:avLst/>
          </a:prstGeom>
        </p:spPr>
        <p:txBody>
          <a:bodyPr vert="horz" lIns="91440" tIns="45720" rIns="91440" bIns="45720" rtlCol="0">
            <a:normAutofit/>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dirty="0"/>
          </a:p>
        </p:txBody>
      </p:sp>
      <p:sp>
        <p:nvSpPr>
          <p:cNvPr id="4" name="Date Placeholder 3"/>
          <p:cNvSpPr>
            <a:spLocks noGrp="1"/>
          </p:cNvSpPr>
          <p:nvPr>
            <p:ph type="dt" sz="half" idx="2"/>
          </p:nvPr>
        </p:nvSpPr>
        <p:spPr>
          <a:xfrm>
            <a:off x="6172200" y="6172200"/>
            <a:ext cx="2514600" cy="365125"/>
          </a:xfrm>
          <a:prstGeom prst="rect">
            <a:avLst/>
          </a:prstGeom>
        </p:spPr>
        <p:txBody>
          <a:bodyPr vert="horz" lIns="91440" tIns="45720" rIns="91440" bIns="45720" rtlCol="0" anchor="ctr"/>
          <a:lstStyle>
            <a:lvl1pPr algn="r">
              <a:defRPr sz="1100" b="1">
                <a:solidFill>
                  <a:schemeClr val="tx1">
                    <a:lumMod val="50000"/>
                    <a:lumOff val="50000"/>
                  </a:schemeClr>
                </a:solidFill>
              </a:defRPr>
            </a:lvl1pPr>
          </a:lstStyle>
          <a:p>
            <a:fld id="{CF3DB723-BB38-4D9D-9EB2-803592565F9B}" type="datetimeFigureOut">
              <a:rPr lang="cs-CZ" smtClean="0"/>
              <a:pPr/>
              <a:t>6.4.2014</a:t>
            </a:fld>
            <a:endParaRPr lang="cs-CZ"/>
          </a:p>
        </p:txBody>
      </p:sp>
      <p:sp>
        <p:nvSpPr>
          <p:cNvPr id="5" name="Footer Placeholder 4"/>
          <p:cNvSpPr>
            <a:spLocks noGrp="1"/>
          </p:cNvSpPr>
          <p:nvPr>
            <p:ph type="ftr" sz="quarter" idx="3"/>
          </p:nvPr>
        </p:nvSpPr>
        <p:spPr>
          <a:xfrm>
            <a:off x="457199" y="6172200"/>
            <a:ext cx="3352801" cy="365125"/>
          </a:xfrm>
          <a:prstGeom prst="rect">
            <a:avLst/>
          </a:prstGeom>
        </p:spPr>
        <p:txBody>
          <a:bodyPr vert="horz" lIns="91440" tIns="45720" rIns="91440" bIns="45720" rtlCol="0" anchor="ctr"/>
          <a:lstStyle>
            <a:lvl1pPr algn="l">
              <a:defRPr sz="1100" b="1">
                <a:solidFill>
                  <a:schemeClr val="tx1">
                    <a:lumMod val="50000"/>
                    <a:lumOff val="50000"/>
                  </a:schemeClr>
                </a:solidFill>
              </a:defRPr>
            </a:lvl1pPr>
          </a:lstStyle>
          <a:p>
            <a:endParaRPr lang="cs-CZ"/>
          </a:p>
        </p:txBody>
      </p:sp>
      <p:sp>
        <p:nvSpPr>
          <p:cNvPr id="6" name="Slide Number Placeholder 5"/>
          <p:cNvSpPr>
            <a:spLocks noGrp="1"/>
          </p:cNvSpPr>
          <p:nvPr>
            <p:ph type="sldNum" sz="quarter" idx="4"/>
          </p:nvPr>
        </p:nvSpPr>
        <p:spPr>
          <a:xfrm>
            <a:off x="3810000" y="6172200"/>
            <a:ext cx="1828800" cy="365125"/>
          </a:xfrm>
          <a:prstGeom prst="rect">
            <a:avLst/>
          </a:prstGeom>
        </p:spPr>
        <p:txBody>
          <a:bodyPr vert="horz" lIns="91440" tIns="45720" rIns="91440" bIns="45720" rtlCol="0" anchor="ctr"/>
          <a:lstStyle>
            <a:lvl1pPr algn="ctr">
              <a:defRPr sz="1200" b="1">
                <a:solidFill>
                  <a:schemeClr val="tx1">
                    <a:lumMod val="50000"/>
                    <a:lumOff val="50000"/>
                  </a:schemeClr>
                </a:solidFill>
              </a:defRPr>
            </a:lvl1pPr>
          </a:lstStyle>
          <a:p>
            <a:fld id="{BBB0D61F-16F9-46A2-971C-3E43EB3BA765}" type="slidenum">
              <a:rPr lang="cs-CZ" smtClean="0"/>
              <a:pPr/>
              <a:t>‹#›</a:t>
            </a:fld>
            <a:endParaRPr lang="cs-CZ"/>
          </a:p>
        </p:txBody>
      </p:sp>
    </p:spTree>
  </p:cSld>
  <p:clrMap bg1="lt1" tx1="dk1" bg2="lt2" tx2="dk2" accent1="accent1" accent2="accent2" accent3="accent3" accent4="accent4" accent5="accent5" accent6="accent6" hlink="hlink" folHlink="folHlink"/>
  <p:sldLayoutIdLst>
    <p:sldLayoutId id="2147483721" r:id="rId1"/>
    <p:sldLayoutId id="2147483722" r:id="rId2"/>
    <p:sldLayoutId id="2147483723" r:id="rId3"/>
    <p:sldLayoutId id="2147483724" r:id="rId4"/>
    <p:sldLayoutId id="2147483725" r:id="rId5"/>
    <p:sldLayoutId id="2147483726" r:id="rId6"/>
    <p:sldLayoutId id="2147483727" r:id="rId7"/>
    <p:sldLayoutId id="2147483728" r:id="rId8"/>
    <p:sldLayoutId id="2147483729" r:id="rId9"/>
    <p:sldLayoutId id="2147483730" r:id="rId10"/>
    <p:sldLayoutId id="2147483731" r:id="rId11"/>
  </p:sldLayoutIdLst>
  <p:timing>
    <p:tnLst>
      <p:par>
        <p:cTn id="1" dur="indefinite" restart="never" nodeType="tmRoot"/>
      </p:par>
    </p:tnLst>
  </p:timing>
  <p:txStyles>
    <p:titleStyle>
      <a:lvl1pPr marL="320040" indent="-320040" algn="r" defTabSz="914400" rtl="0" eaLnBrk="1" latinLnBrk="0" hangingPunct="1">
        <a:spcBef>
          <a:spcPct val="0"/>
        </a:spcBef>
        <a:buClr>
          <a:schemeClr val="accent6">
            <a:lumMod val="75000"/>
          </a:schemeClr>
        </a:buClr>
        <a:buSzPct val="128000"/>
        <a:buFont typeface="Georgia" pitchFamily="18" charset="0"/>
        <a:buChar char="*"/>
        <a:defRPr sz="4600" b="1" i="0" kern="1200">
          <a:gradFill>
            <a:gsLst>
              <a:gs pos="0">
                <a:schemeClr val="tx1"/>
              </a:gs>
              <a:gs pos="40000">
                <a:schemeClr val="tx1">
                  <a:lumMod val="75000"/>
                  <a:lumOff val="25000"/>
                </a:schemeClr>
              </a:gs>
              <a:gs pos="100000">
                <a:schemeClr val="tx2">
                  <a:alpha val="65000"/>
                </a:schemeClr>
              </a:gs>
            </a:gsLst>
            <a:lin ang="5400000" scaled="0"/>
          </a:gradFill>
          <a:effectLst>
            <a:reflection blurRad="6350" stA="55000" endA="300" endPos="45500" dir="5400000" sy="-100000" algn="bl" rotWithShape="0"/>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28600" indent="-182880" algn="l" defTabSz="914400" rtl="0" eaLnBrk="1" latinLnBrk="0" hangingPunct="1">
        <a:spcBef>
          <a:spcPct val="20000"/>
        </a:spcBef>
        <a:spcAft>
          <a:spcPts val="300"/>
        </a:spcAft>
        <a:buClr>
          <a:schemeClr val="accent6">
            <a:lumMod val="75000"/>
          </a:schemeClr>
        </a:buClr>
        <a:buSzPct val="130000"/>
        <a:buFont typeface="Georgia" pitchFamily="18" charset="0"/>
        <a:buChar char="*"/>
        <a:defRPr sz="2200" kern="1200">
          <a:solidFill>
            <a:schemeClr val="tx1">
              <a:lumMod val="75000"/>
              <a:lumOff val="25000"/>
            </a:schemeClr>
          </a:solidFill>
          <a:latin typeface="+mn-lt"/>
          <a:ea typeface="+mn-ea"/>
          <a:cs typeface="+mn-cs"/>
        </a:defRPr>
      </a:lvl1pPr>
      <a:lvl2pPr marL="548640" indent="-182880" algn="l" defTabSz="914400" rtl="0" eaLnBrk="1" latinLnBrk="0" hangingPunct="1">
        <a:spcBef>
          <a:spcPct val="20000"/>
        </a:spcBef>
        <a:spcAft>
          <a:spcPts val="300"/>
        </a:spcAft>
        <a:buClr>
          <a:schemeClr val="accent6">
            <a:lumMod val="75000"/>
          </a:schemeClr>
        </a:buClr>
        <a:buSzPct val="130000"/>
        <a:buFont typeface="Georgia" pitchFamily="18" charset="0"/>
        <a:buChar char="*"/>
        <a:defRPr sz="2000" kern="1200">
          <a:solidFill>
            <a:schemeClr val="tx1">
              <a:lumMod val="75000"/>
              <a:lumOff val="25000"/>
            </a:schemeClr>
          </a:solidFill>
          <a:latin typeface="+mn-lt"/>
          <a:ea typeface="+mn-ea"/>
          <a:cs typeface="+mn-cs"/>
        </a:defRPr>
      </a:lvl2pPr>
      <a:lvl3pPr marL="822960" indent="-182880" algn="l" defTabSz="914400" rtl="0" eaLnBrk="1" latinLnBrk="0" hangingPunct="1">
        <a:spcBef>
          <a:spcPct val="20000"/>
        </a:spcBef>
        <a:spcAft>
          <a:spcPts val="300"/>
        </a:spcAft>
        <a:buClr>
          <a:schemeClr val="accent6">
            <a:lumMod val="75000"/>
          </a:schemeClr>
        </a:buClr>
        <a:buSzPct val="130000"/>
        <a:buFont typeface="Georgia" pitchFamily="18" charset="0"/>
        <a:buChar char="*"/>
        <a:defRPr sz="1800" kern="1200">
          <a:solidFill>
            <a:schemeClr val="tx1">
              <a:lumMod val="75000"/>
              <a:lumOff val="25000"/>
            </a:schemeClr>
          </a:solidFill>
          <a:latin typeface="+mn-lt"/>
          <a:ea typeface="+mn-ea"/>
          <a:cs typeface="+mn-cs"/>
        </a:defRPr>
      </a:lvl3pPr>
      <a:lvl4pPr marL="1097280" indent="-182880" algn="l" defTabSz="914400" rtl="0" eaLnBrk="1" latinLnBrk="0" hangingPunct="1">
        <a:spcBef>
          <a:spcPct val="20000"/>
        </a:spcBef>
        <a:spcAft>
          <a:spcPts val="300"/>
        </a:spcAft>
        <a:buClr>
          <a:schemeClr val="accent6">
            <a:lumMod val="75000"/>
          </a:schemeClr>
        </a:buClr>
        <a:buSzPct val="130000"/>
        <a:buFont typeface="Georgia" pitchFamily="18" charset="0"/>
        <a:buChar char="*"/>
        <a:defRPr sz="1600" kern="1200">
          <a:solidFill>
            <a:schemeClr val="tx1">
              <a:lumMod val="75000"/>
              <a:lumOff val="25000"/>
            </a:schemeClr>
          </a:solidFill>
          <a:latin typeface="+mn-lt"/>
          <a:ea typeface="+mn-ea"/>
          <a:cs typeface="+mn-cs"/>
        </a:defRPr>
      </a:lvl4pPr>
      <a:lvl5pPr marL="1389888" indent="-182880" algn="l" defTabSz="914400" rtl="0" eaLnBrk="1" latinLnBrk="0" hangingPunct="1">
        <a:spcBef>
          <a:spcPct val="20000"/>
        </a:spcBef>
        <a:spcAft>
          <a:spcPts val="300"/>
        </a:spcAft>
        <a:buClr>
          <a:schemeClr val="accent6">
            <a:lumMod val="75000"/>
          </a:schemeClr>
        </a:buClr>
        <a:buSzPct val="130000"/>
        <a:buFont typeface="Georgia" pitchFamily="18" charset="0"/>
        <a:buChar char="*"/>
        <a:defRPr sz="1400" kern="1200">
          <a:solidFill>
            <a:schemeClr val="tx1">
              <a:lumMod val="75000"/>
              <a:lumOff val="25000"/>
            </a:schemeClr>
          </a:solidFill>
          <a:latin typeface="+mn-lt"/>
          <a:ea typeface="+mn-ea"/>
          <a:cs typeface="+mn-cs"/>
        </a:defRPr>
      </a:lvl5pPr>
      <a:lvl6pPr marL="1664208" indent="-182880" algn="l" defTabSz="914400" rtl="0" eaLnBrk="1" latinLnBrk="0" hangingPunct="1">
        <a:spcBef>
          <a:spcPct val="20000"/>
        </a:spcBef>
        <a:spcAft>
          <a:spcPts val="300"/>
        </a:spcAft>
        <a:buClr>
          <a:schemeClr val="accent6">
            <a:lumMod val="75000"/>
          </a:schemeClr>
        </a:buClr>
        <a:buSzPct val="130000"/>
        <a:buFont typeface="Georgia" pitchFamily="18" charset="0"/>
        <a:buChar char="*"/>
        <a:defRPr sz="1400" kern="1200">
          <a:solidFill>
            <a:schemeClr val="tx1">
              <a:lumMod val="75000"/>
              <a:lumOff val="25000"/>
            </a:schemeClr>
          </a:solidFill>
          <a:latin typeface="+mn-lt"/>
          <a:ea typeface="+mn-ea"/>
          <a:cs typeface="+mn-cs"/>
        </a:defRPr>
      </a:lvl6pPr>
      <a:lvl7pPr marL="1965960" indent="-182880" algn="l" defTabSz="914400" rtl="0" eaLnBrk="1" latinLnBrk="0" hangingPunct="1">
        <a:spcBef>
          <a:spcPct val="20000"/>
        </a:spcBef>
        <a:spcAft>
          <a:spcPts val="300"/>
        </a:spcAft>
        <a:buClr>
          <a:schemeClr val="accent6">
            <a:lumMod val="75000"/>
          </a:schemeClr>
        </a:buClr>
        <a:buSzPct val="130000"/>
        <a:buFont typeface="Georgia" pitchFamily="18" charset="0"/>
        <a:buChar char="*"/>
        <a:defRPr sz="1400" kern="1200">
          <a:solidFill>
            <a:schemeClr val="tx1">
              <a:lumMod val="75000"/>
              <a:lumOff val="25000"/>
            </a:schemeClr>
          </a:solidFill>
          <a:latin typeface="+mn-lt"/>
          <a:ea typeface="+mn-ea"/>
          <a:cs typeface="+mn-cs"/>
        </a:defRPr>
      </a:lvl7pPr>
      <a:lvl8pPr marL="2286000" indent="-182880" algn="l" defTabSz="914400" rtl="0" eaLnBrk="1" latinLnBrk="0" hangingPunct="1">
        <a:spcBef>
          <a:spcPct val="20000"/>
        </a:spcBef>
        <a:spcAft>
          <a:spcPts val="300"/>
        </a:spcAft>
        <a:buClr>
          <a:schemeClr val="accent6">
            <a:lumMod val="75000"/>
          </a:schemeClr>
        </a:buClr>
        <a:buSzPct val="130000"/>
        <a:buFont typeface="Georgia" pitchFamily="18" charset="0"/>
        <a:buChar char="*"/>
        <a:defRPr sz="1400" kern="1200">
          <a:solidFill>
            <a:schemeClr val="tx1">
              <a:lumMod val="75000"/>
              <a:lumOff val="25000"/>
            </a:schemeClr>
          </a:solidFill>
          <a:latin typeface="+mn-lt"/>
          <a:ea typeface="+mn-ea"/>
          <a:cs typeface="+mn-cs"/>
        </a:defRPr>
      </a:lvl8pPr>
      <a:lvl9pPr marL="2587752" indent="-182880" algn="l" defTabSz="914400" rtl="0" eaLnBrk="1" latinLnBrk="0" hangingPunct="1">
        <a:spcBef>
          <a:spcPct val="20000"/>
        </a:spcBef>
        <a:spcAft>
          <a:spcPts val="300"/>
        </a:spcAft>
        <a:buClr>
          <a:schemeClr val="accent6">
            <a:lumMod val="75000"/>
          </a:schemeClr>
        </a:buClr>
        <a:buSzPct val="130000"/>
        <a:buFont typeface="Georgia" pitchFamily="18" charset="0"/>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image" Target="../media/image2.wmf"/></Relationships>
</file>

<file path=ppt/slides/_rels/slide4.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openxmlformats.org/officeDocument/2006/relationships/image" Target="../media/image3.wmf"/></Relationships>
</file>

<file path=ppt/slides/_rels/slide5.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5.xml"/><Relationship Id="rId1" Type="http://schemas.openxmlformats.org/officeDocument/2006/relationships/slideLayout" Target="../slideLayouts/slideLayout2.xml"/><Relationship Id="rId4" Type="http://schemas.openxmlformats.org/officeDocument/2006/relationships/image" Target="../media/image3.wmf"/></Relationships>
</file>

<file path=ppt/slides/_rels/slide6.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Podnadpis 2"/>
          <p:cNvSpPr>
            <a:spLocks noGrp="1"/>
          </p:cNvSpPr>
          <p:nvPr>
            <p:ph type="subTitle" idx="1"/>
          </p:nvPr>
        </p:nvSpPr>
        <p:spPr>
          <a:xfrm>
            <a:off x="323528" y="2348880"/>
            <a:ext cx="8568952" cy="4509120"/>
          </a:xfrm>
        </p:spPr>
        <p:txBody>
          <a:bodyPr>
            <a:normAutofit/>
          </a:bodyPr>
          <a:lstStyle/>
          <a:p>
            <a:r>
              <a:rPr lang="cs-CZ" b="1" dirty="0" smtClean="0"/>
              <a:t>Šablona: </a:t>
            </a:r>
            <a:r>
              <a:rPr lang="cs-CZ" dirty="0" smtClean="0"/>
              <a:t>III/2 Inovace a zkvalitnění výuky prostřednictvím ICT</a:t>
            </a:r>
          </a:p>
          <a:p>
            <a:r>
              <a:rPr lang="cs-CZ" b="1" dirty="0" smtClean="0"/>
              <a:t>Vzdělávací materiál: </a:t>
            </a:r>
            <a:r>
              <a:rPr lang="cs-CZ" dirty="0" smtClean="0"/>
              <a:t>Prezentace – zápis pro žáky</a:t>
            </a:r>
          </a:p>
          <a:p>
            <a:r>
              <a:rPr lang="cs-CZ" b="1" dirty="0" smtClean="0"/>
              <a:t>Určen pro: </a:t>
            </a:r>
            <a:r>
              <a:rPr lang="cs-CZ" dirty="0" smtClean="0"/>
              <a:t>2. ročník oboru Ekonomika a podnikání</a:t>
            </a:r>
          </a:p>
          <a:p>
            <a:r>
              <a:rPr lang="cs-CZ" b="1" dirty="0" smtClean="0"/>
              <a:t>Vzdělávací oblast: </a:t>
            </a:r>
            <a:r>
              <a:rPr lang="cs-CZ" dirty="0" smtClean="0"/>
              <a:t>Obchodní korespondence – Interní písemnosti a Písemnosti managementu</a:t>
            </a:r>
          </a:p>
          <a:p>
            <a:r>
              <a:rPr lang="cs-CZ" b="1" dirty="0" smtClean="0"/>
              <a:t>Název učebního materiálu:</a:t>
            </a:r>
            <a:r>
              <a:rPr lang="cs-CZ" dirty="0"/>
              <a:t> </a:t>
            </a:r>
            <a:r>
              <a:rPr lang="cs-CZ" dirty="0" smtClean="0"/>
              <a:t>Oběžník - příklady–ZŽ</a:t>
            </a:r>
          </a:p>
          <a:p>
            <a:endParaRPr lang="cs-CZ" dirty="0" smtClean="0"/>
          </a:p>
          <a:p>
            <a:pPr algn="r"/>
            <a:r>
              <a:rPr lang="cs-CZ" b="1" dirty="0" smtClean="0"/>
              <a:t>Jméno autora: </a:t>
            </a:r>
            <a:r>
              <a:rPr lang="cs-CZ" dirty="0" smtClean="0"/>
              <a:t>Ing. Šárka </a:t>
            </a:r>
            <a:r>
              <a:rPr lang="cs-CZ" dirty="0" err="1" smtClean="0"/>
              <a:t>Schuplerová</a:t>
            </a:r>
            <a:endParaRPr lang="cs-CZ" dirty="0" smtClean="0"/>
          </a:p>
          <a:p>
            <a:pPr algn="r"/>
            <a:r>
              <a:rPr lang="cs-CZ" b="1" dirty="0" smtClean="0"/>
              <a:t>Datum vytvoření</a:t>
            </a:r>
            <a:r>
              <a:rPr lang="cs-CZ" b="1" smtClean="0"/>
              <a:t>: </a:t>
            </a:r>
            <a:r>
              <a:rPr lang="cs-CZ" smtClean="0"/>
              <a:t>09. </a:t>
            </a:r>
            <a:r>
              <a:rPr lang="cs-CZ" dirty="0" smtClean="0"/>
              <a:t>03. 2013</a:t>
            </a:r>
          </a:p>
          <a:p>
            <a:pPr algn="r"/>
            <a:r>
              <a:rPr lang="cs-CZ" b="1" dirty="0" err="1" smtClean="0"/>
              <a:t>Reg.č</a:t>
            </a:r>
            <a:r>
              <a:rPr lang="cs-CZ" b="1" dirty="0" smtClean="0"/>
              <a:t>. projektu: CZ.1.07/1.5.00/34.0627</a:t>
            </a:r>
          </a:p>
          <a:p>
            <a:endParaRPr lang="cs-CZ" b="1" dirty="0" smtClean="0"/>
          </a:p>
          <a:p>
            <a:endParaRPr lang="cs-CZ" dirty="0"/>
          </a:p>
        </p:txBody>
      </p:sp>
      <p:sp>
        <p:nvSpPr>
          <p:cNvPr id="2" name="Nadpis 1"/>
          <p:cNvSpPr>
            <a:spLocks noGrp="1"/>
          </p:cNvSpPr>
          <p:nvPr>
            <p:ph type="ctrTitle"/>
          </p:nvPr>
        </p:nvSpPr>
        <p:spPr>
          <a:xfrm>
            <a:off x="323528" y="980729"/>
            <a:ext cx="8424935" cy="1440160"/>
          </a:xfrm>
        </p:spPr>
        <p:txBody>
          <a:bodyPr/>
          <a:lstStyle/>
          <a:p>
            <a:pPr marL="182880" indent="0" algn="ctr">
              <a:buNone/>
            </a:pPr>
            <a:r>
              <a:rPr lang="cs-CZ" cap="all" dirty="0" smtClean="0"/>
              <a:t>průvodní list</a:t>
            </a:r>
            <a:endParaRPr lang="cs-CZ" sz="3200" cap="all" dirty="0"/>
          </a:p>
        </p:txBody>
      </p:sp>
      <p:pic>
        <p:nvPicPr>
          <p:cNvPr id="5" name="Obrázek 3" descr="Logo EU penize.JPG"/>
          <p:cNvPicPr>
            <a:picLocks noChangeAspect="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2195513" y="0"/>
            <a:ext cx="4932362" cy="8445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65842570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0" end="0"/>
                                            </p:txEl>
                                          </p:spTgt>
                                        </p:tgtEl>
                                        <p:attrNameLst>
                                          <p:attrName>style.visibility</p:attrName>
                                        </p:attrNameLst>
                                      </p:cBhvr>
                                      <p:to>
                                        <p:strVal val="visible"/>
                                      </p:to>
                                    </p:set>
                                    <p:animEffect transition="in" filter="fade">
                                      <p:cBhvr>
                                        <p:cTn id="14" dur="1000"/>
                                        <p:tgtEl>
                                          <p:spTgt spid="3">
                                            <p:txEl>
                                              <p:pRg st="0" end="0"/>
                                            </p:txEl>
                                          </p:spTgt>
                                        </p:tgtEl>
                                      </p:cBhvr>
                                    </p:animEffect>
                                    <p:anim calcmode="lin" valueType="num">
                                      <p:cBhvr>
                                        <p:cTn id="15"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1" end="1"/>
                                            </p:txEl>
                                          </p:spTgt>
                                        </p:tgtEl>
                                        <p:attrNameLst>
                                          <p:attrName>style.visibility</p:attrName>
                                        </p:attrNameLst>
                                      </p:cBhvr>
                                      <p:to>
                                        <p:strVal val="visible"/>
                                      </p:to>
                                    </p:set>
                                    <p:animEffect transition="in" filter="fade">
                                      <p:cBhvr>
                                        <p:cTn id="21" dur="1000"/>
                                        <p:tgtEl>
                                          <p:spTgt spid="3">
                                            <p:txEl>
                                              <p:pRg st="1" end="1"/>
                                            </p:txEl>
                                          </p:spTgt>
                                        </p:tgtEl>
                                      </p:cBhvr>
                                    </p:animEffect>
                                    <p:anim calcmode="lin" valueType="num">
                                      <p:cBhvr>
                                        <p:cTn id="22"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3">
                                            <p:txEl>
                                              <p:pRg st="2" end="2"/>
                                            </p:txEl>
                                          </p:spTgt>
                                        </p:tgtEl>
                                        <p:attrNameLst>
                                          <p:attrName>style.visibility</p:attrName>
                                        </p:attrNameLst>
                                      </p:cBhvr>
                                      <p:to>
                                        <p:strVal val="visible"/>
                                      </p:to>
                                    </p:set>
                                    <p:animEffect transition="in" filter="fade">
                                      <p:cBhvr>
                                        <p:cTn id="28" dur="1000"/>
                                        <p:tgtEl>
                                          <p:spTgt spid="3">
                                            <p:txEl>
                                              <p:pRg st="2" end="2"/>
                                            </p:txEl>
                                          </p:spTgt>
                                        </p:tgtEl>
                                      </p:cBhvr>
                                    </p:animEffect>
                                    <p:anim calcmode="lin" valueType="num">
                                      <p:cBhvr>
                                        <p:cTn id="29"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3">
                                            <p:txEl>
                                              <p:pRg st="3" end="3"/>
                                            </p:txEl>
                                          </p:spTgt>
                                        </p:tgtEl>
                                        <p:attrNameLst>
                                          <p:attrName>style.visibility</p:attrName>
                                        </p:attrNameLst>
                                      </p:cBhvr>
                                      <p:to>
                                        <p:strVal val="visible"/>
                                      </p:to>
                                    </p:set>
                                    <p:animEffect transition="in" filter="fade">
                                      <p:cBhvr>
                                        <p:cTn id="35" dur="1000"/>
                                        <p:tgtEl>
                                          <p:spTgt spid="3">
                                            <p:txEl>
                                              <p:pRg st="3" end="3"/>
                                            </p:txEl>
                                          </p:spTgt>
                                        </p:tgtEl>
                                      </p:cBhvr>
                                    </p:animEffect>
                                    <p:anim calcmode="lin" valueType="num">
                                      <p:cBhvr>
                                        <p:cTn id="36"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7"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grpId="0" nodeType="clickEffect">
                                  <p:stCondLst>
                                    <p:cond delay="0"/>
                                  </p:stCondLst>
                                  <p:childTnLst>
                                    <p:set>
                                      <p:cBhvr>
                                        <p:cTn id="41" dur="1" fill="hold">
                                          <p:stCondLst>
                                            <p:cond delay="0"/>
                                          </p:stCondLst>
                                        </p:cTn>
                                        <p:tgtEl>
                                          <p:spTgt spid="3">
                                            <p:txEl>
                                              <p:pRg st="4" end="4"/>
                                            </p:txEl>
                                          </p:spTgt>
                                        </p:tgtEl>
                                        <p:attrNameLst>
                                          <p:attrName>style.visibility</p:attrName>
                                        </p:attrNameLst>
                                      </p:cBhvr>
                                      <p:to>
                                        <p:strVal val="visible"/>
                                      </p:to>
                                    </p:set>
                                    <p:animEffect transition="in" filter="fade">
                                      <p:cBhvr>
                                        <p:cTn id="42" dur="1000"/>
                                        <p:tgtEl>
                                          <p:spTgt spid="3">
                                            <p:txEl>
                                              <p:pRg st="4" end="4"/>
                                            </p:txEl>
                                          </p:spTgt>
                                        </p:tgtEl>
                                      </p:cBhvr>
                                    </p:animEffect>
                                    <p:anim calcmode="lin" valueType="num">
                                      <p:cBhvr>
                                        <p:cTn id="43"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44"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42" presetClass="entr" presetSubtype="0" fill="hold" grpId="0" nodeType="clickEffect">
                                  <p:stCondLst>
                                    <p:cond delay="0"/>
                                  </p:stCondLst>
                                  <p:childTnLst>
                                    <p:set>
                                      <p:cBhvr>
                                        <p:cTn id="48" dur="1" fill="hold">
                                          <p:stCondLst>
                                            <p:cond delay="0"/>
                                          </p:stCondLst>
                                        </p:cTn>
                                        <p:tgtEl>
                                          <p:spTgt spid="3">
                                            <p:txEl>
                                              <p:pRg st="6" end="6"/>
                                            </p:txEl>
                                          </p:spTgt>
                                        </p:tgtEl>
                                        <p:attrNameLst>
                                          <p:attrName>style.visibility</p:attrName>
                                        </p:attrNameLst>
                                      </p:cBhvr>
                                      <p:to>
                                        <p:strVal val="visible"/>
                                      </p:to>
                                    </p:set>
                                    <p:animEffect transition="in" filter="fade">
                                      <p:cBhvr>
                                        <p:cTn id="49" dur="1000"/>
                                        <p:tgtEl>
                                          <p:spTgt spid="3">
                                            <p:txEl>
                                              <p:pRg st="6" end="6"/>
                                            </p:txEl>
                                          </p:spTgt>
                                        </p:tgtEl>
                                      </p:cBhvr>
                                    </p:animEffect>
                                    <p:anim calcmode="lin" valueType="num">
                                      <p:cBhvr>
                                        <p:cTn id="50" dur="1000" fill="hold"/>
                                        <p:tgtEl>
                                          <p:spTgt spid="3">
                                            <p:txEl>
                                              <p:pRg st="6" end="6"/>
                                            </p:txEl>
                                          </p:spTgt>
                                        </p:tgtEl>
                                        <p:attrNameLst>
                                          <p:attrName>ppt_x</p:attrName>
                                        </p:attrNameLst>
                                      </p:cBhvr>
                                      <p:tavLst>
                                        <p:tav tm="0">
                                          <p:val>
                                            <p:strVal val="#ppt_x"/>
                                          </p:val>
                                        </p:tav>
                                        <p:tav tm="100000">
                                          <p:val>
                                            <p:strVal val="#ppt_x"/>
                                          </p:val>
                                        </p:tav>
                                      </p:tavLst>
                                    </p:anim>
                                    <p:anim calcmode="lin" valueType="num">
                                      <p:cBhvr>
                                        <p:cTn id="51" dur="1000" fill="hold"/>
                                        <p:tgtEl>
                                          <p:spTgt spid="3">
                                            <p:txEl>
                                              <p:pRg st="6" end="6"/>
                                            </p:txEl>
                                          </p:spTgt>
                                        </p:tgtEl>
                                        <p:attrNameLst>
                                          <p:attrName>ppt_y</p:attrName>
                                        </p:attrNameLst>
                                      </p:cBhvr>
                                      <p:tavLst>
                                        <p:tav tm="0">
                                          <p:val>
                                            <p:strVal val="#ppt_y+.1"/>
                                          </p:val>
                                        </p:tav>
                                        <p:tav tm="100000">
                                          <p:val>
                                            <p:strVal val="#ppt_y"/>
                                          </p:val>
                                        </p:tav>
                                      </p:tavLst>
                                    </p:anim>
                                  </p:childTnLst>
                                </p:cTn>
                              </p:par>
                            </p:childTnLst>
                          </p:cTn>
                        </p:par>
                      </p:childTnLst>
                    </p:cTn>
                  </p:par>
                  <p:par>
                    <p:cTn id="52" fill="hold">
                      <p:stCondLst>
                        <p:cond delay="indefinite"/>
                      </p:stCondLst>
                      <p:childTnLst>
                        <p:par>
                          <p:cTn id="53" fill="hold">
                            <p:stCondLst>
                              <p:cond delay="0"/>
                            </p:stCondLst>
                            <p:childTnLst>
                              <p:par>
                                <p:cTn id="54" presetID="42" presetClass="entr" presetSubtype="0" fill="hold" grpId="0" nodeType="clickEffect">
                                  <p:stCondLst>
                                    <p:cond delay="0"/>
                                  </p:stCondLst>
                                  <p:childTnLst>
                                    <p:set>
                                      <p:cBhvr>
                                        <p:cTn id="55" dur="1" fill="hold">
                                          <p:stCondLst>
                                            <p:cond delay="0"/>
                                          </p:stCondLst>
                                        </p:cTn>
                                        <p:tgtEl>
                                          <p:spTgt spid="3">
                                            <p:txEl>
                                              <p:pRg st="7" end="7"/>
                                            </p:txEl>
                                          </p:spTgt>
                                        </p:tgtEl>
                                        <p:attrNameLst>
                                          <p:attrName>style.visibility</p:attrName>
                                        </p:attrNameLst>
                                      </p:cBhvr>
                                      <p:to>
                                        <p:strVal val="visible"/>
                                      </p:to>
                                    </p:set>
                                    <p:animEffect transition="in" filter="fade">
                                      <p:cBhvr>
                                        <p:cTn id="56" dur="1000"/>
                                        <p:tgtEl>
                                          <p:spTgt spid="3">
                                            <p:txEl>
                                              <p:pRg st="7" end="7"/>
                                            </p:txEl>
                                          </p:spTgt>
                                        </p:tgtEl>
                                      </p:cBhvr>
                                    </p:animEffect>
                                    <p:anim calcmode="lin" valueType="num">
                                      <p:cBhvr>
                                        <p:cTn id="57" dur="1000" fill="hold"/>
                                        <p:tgtEl>
                                          <p:spTgt spid="3">
                                            <p:txEl>
                                              <p:pRg st="7" end="7"/>
                                            </p:txEl>
                                          </p:spTgt>
                                        </p:tgtEl>
                                        <p:attrNameLst>
                                          <p:attrName>ppt_x</p:attrName>
                                        </p:attrNameLst>
                                      </p:cBhvr>
                                      <p:tavLst>
                                        <p:tav tm="0">
                                          <p:val>
                                            <p:strVal val="#ppt_x"/>
                                          </p:val>
                                        </p:tav>
                                        <p:tav tm="100000">
                                          <p:val>
                                            <p:strVal val="#ppt_x"/>
                                          </p:val>
                                        </p:tav>
                                      </p:tavLst>
                                    </p:anim>
                                    <p:anim calcmode="lin" valueType="num">
                                      <p:cBhvr>
                                        <p:cTn id="58" dur="1000" fill="hold"/>
                                        <p:tgtEl>
                                          <p:spTgt spid="3">
                                            <p:txEl>
                                              <p:pRg st="7" end="7"/>
                                            </p:txEl>
                                          </p:spTgt>
                                        </p:tgtEl>
                                        <p:attrNameLst>
                                          <p:attrName>ppt_y</p:attrName>
                                        </p:attrNameLst>
                                      </p:cBhvr>
                                      <p:tavLst>
                                        <p:tav tm="0">
                                          <p:val>
                                            <p:strVal val="#ppt_y+.1"/>
                                          </p:val>
                                        </p:tav>
                                        <p:tav tm="100000">
                                          <p:val>
                                            <p:strVal val="#ppt_y"/>
                                          </p:val>
                                        </p:tav>
                                      </p:tavLst>
                                    </p:anim>
                                  </p:childTnLst>
                                </p:cTn>
                              </p:par>
                            </p:childTnLst>
                          </p:cTn>
                        </p:par>
                      </p:childTnLst>
                    </p:cTn>
                  </p:par>
                  <p:par>
                    <p:cTn id="59" fill="hold">
                      <p:stCondLst>
                        <p:cond delay="indefinite"/>
                      </p:stCondLst>
                      <p:childTnLst>
                        <p:par>
                          <p:cTn id="60" fill="hold">
                            <p:stCondLst>
                              <p:cond delay="0"/>
                            </p:stCondLst>
                            <p:childTnLst>
                              <p:par>
                                <p:cTn id="61" presetID="42" presetClass="entr" presetSubtype="0" fill="hold" grpId="0" nodeType="clickEffect">
                                  <p:stCondLst>
                                    <p:cond delay="0"/>
                                  </p:stCondLst>
                                  <p:childTnLst>
                                    <p:set>
                                      <p:cBhvr>
                                        <p:cTn id="62" dur="1" fill="hold">
                                          <p:stCondLst>
                                            <p:cond delay="0"/>
                                          </p:stCondLst>
                                        </p:cTn>
                                        <p:tgtEl>
                                          <p:spTgt spid="3">
                                            <p:txEl>
                                              <p:pRg st="8" end="8"/>
                                            </p:txEl>
                                          </p:spTgt>
                                        </p:tgtEl>
                                        <p:attrNameLst>
                                          <p:attrName>style.visibility</p:attrName>
                                        </p:attrNameLst>
                                      </p:cBhvr>
                                      <p:to>
                                        <p:strVal val="visible"/>
                                      </p:to>
                                    </p:set>
                                    <p:animEffect transition="in" filter="fade">
                                      <p:cBhvr>
                                        <p:cTn id="63" dur="1000"/>
                                        <p:tgtEl>
                                          <p:spTgt spid="3">
                                            <p:txEl>
                                              <p:pRg st="8" end="8"/>
                                            </p:txEl>
                                          </p:spTgt>
                                        </p:tgtEl>
                                      </p:cBhvr>
                                    </p:animEffect>
                                    <p:anim calcmode="lin" valueType="num">
                                      <p:cBhvr>
                                        <p:cTn id="64" dur="1000" fill="hold"/>
                                        <p:tgtEl>
                                          <p:spTgt spid="3">
                                            <p:txEl>
                                              <p:pRg st="8" end="8"/>
                                            </p:txEl>
                                          </p:spTgt>
                                        </p:tgtEl>
                                        <p:attrNameLst>
                                          <p:attrName>ppt_x</p:attrName>
                                        </p:attrNameLst>
                                      </p:cBhvr>
                                      <p:tavLst>
                                        <p:tav tm="0">
                                          <p:val>
                                            <p:strVal val="#ppt_x"/>
                                          </p:val>
                                        </p:tav>
                                        <p:tav tm="100000">
                                          <p:val>
                                            <p:strVal val="#ppt_x"/>
                                          </p:val>
                                        </p:tav>
                                      </p:tavLst>
                                    </p:anim>
                                    <p:anim calcmode="lin" valueType="num">
                                      <p:cBhvr>
                                        <p:cTn id="65" dur="1000" fill="hold"/>
                                        <p:tgtEl>
                                          <p:spTgt spid="3">
                                            <p:txEl>
                                              <p:pRg st="8" end="8"/>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0" y="5877272"/>
            <a:ext cx="9144000" cy="973870"/>
          </a:xfrm>
        </p:spPr>
        <p:txBody>
          <a:bodyPr/>
          <a:lstStyle/>
          <a:p>
            <a:pPr marL="0" indent="0" algn="ctr">
              <a:buNone/>
            </a:pPr>
            <a:r>
              <a:rPr lang="cs-CZ" sz="3600" dirty="0" smtClean="0"/>
              <a:t>OBĚŽNÍK </a:t>
            </a:r>
            <a:r>
              <a:rPr lang="cs-CZ" sz="3600" dirty="0"/>
              <a:t>- PŘÍKLADY</a:t>
            </a:r>
            <a:endParaRPr lang="cs-CZ" sz="3800" dirty="0"/>
          </a:p>
        </p:txBody>
      </p:sp>
      <p:sp>
        <p:nvSpPr>
          <p:cNvPr id="3" name="Zástupný symbol pro obsah 2"/>
          <p:cNvSpPr>
            <a:spLocks noGrp="1"/>
          </p:cNvSpPr>
          <p:nvPr>
            <p:ph sz="quarter" idx="13"/>
          </p:nvPr>
        </p:nvSpPr>
        <p:spPr>
          <a:xfrm>
            <a:off x="179512" y="1124744"/>
            <a:ext cx="8784976" cy="4680520"/>
          </a:xfrm>
        </p:spPr>
        <p:txBody>
          <a:bodyPr>
            <a:normAutofit/>
          </a:bodyPr>
          <a:lstStyle/>
          <a:p>
            <a:pPr marL="45720" indent="0">
              <a:buNone/>
            </a:pPr>
            <a:endParaRPr lang="cs-CZ" b="1" dirty="0"/>
          </a:p>
          <a:p>
            <a:pPr marL="45720" indent="0">
              <a:buNone/>
            </a:pPr>
            <a:r>
              <a:rPr lang="cs-CZ" b="1" dirty="0" smtClean="0"/>
              <a:t>Klíčová slova:	</a:t>
            </a:r>
            <a:r>
              <a:rPr lang="cs-CZ" dirty="0" smtClean="0"/>
              <a:t>Písemnosti managementu, oběžník, zadání 				příkladů.</a:t>
            </a:r>
            <a:endParaRPr lang="cs-CZ" dirty="0"/>
          </a:p>
          <a:p>
            <a:pPr marL="45720" indent="0">
              <a:buNone/>
            </a:pPr>
            <a:endParaRPr lang="cs-CZ" dirty="0" smtClean="0"/>
          </a:p>
          <a:p>
            <a:pPr marL="45720" indent="0">
              <a:buNone/>
            </a:pPr>
            <a:r>
              <a:rPr lang="cs-CZ" b="1" dirty="0" smtClean="0"/>
              <a:t>Anotace: 		</a:t>
            </a:r>
            <a:r>
              <a:rPr lang="cs-CZ" dirty="0" smtClean="0"/>
              <a:t>Vzdělávací materiál obsahuje oběžník. 				Materiál je připraven formou prezentace – 				zápis do sešitu.</a:t>
            </a:r>
          </a:p>
          <a:p>
            <a:pPr marL="45720" indent="0">
              <a:buNone/>
            </a:pPr>
            <a:endParaRPr lang="cs-CZ" dirty="0" smtClean="0"/>
          </a:p>
          <a:p>
            <a:pPr marL="45720" indent="0">
              <a:buNone/>
            </a:pPr>
            <a:r>
              <a:rPr lang="cs-CZ" b="1" dirty="0" smtClean="0"/>
              <a:t>Metodické pokyny: 	</a:t>
            </a:r>
            <a:r>
              <a:rPr lang="cs-CZ" dirty="0" smtClean="0"/>
              <a:t>Snímky prezentace najíždějí po kliknutí myši   			a žáci přes projekci provedou zápis do sešitu.</a:t>
            </a:r>
            <a:endParaRPr lang="cs-CZ" dirty="0"/>
          </a:p>
        </p:txBody>
      </p:sp>
      <p:pic>
        <p:nvPicPr>
          <p:cNvPr id="6" name="Obrázek 3" descr="Logo EU penize.JPG"/>
          <p:cNvPicPr>
            <a:picLocks noChangeAspect="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2195513" y="0"/>
            <a:ext cx="4932362" cy="8445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58061552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3" end="3"/>
                                            </p:txEl>
                                          </p:spTgt>
                                        </p:tgtEl>
                                        <p:attrNameLst>
                                          <p:attrName>style.visibility</p:attrName>
                                        </p:attrNameLst>
                                      </p:cBhvr>
                                      <p:to>
                                        <p:strVal val="visible"/>
                                      </p:to>
                                    </p:set>
                                    <p:animEffect transition="in" filter="fade">
                                      <p:cBhvr>
                                        <p:cTn id="21" dur="1000"/>
                                        <p:tgtEl>
                                          <p:spTgt spid="3">
                                            <p:txEl>
                                              <p:pRg st="3" end="3"/>
                                            </p:txEl>
                                          </p:spTgt>
                                        </p:tgtEl>
                                      </p:cBhvr>
                                    </p:animEffect>
                                    <p:anim calcmode="lin" valueType="num">
                                      <p:cBhvr>
                                        <p:cTn id="22"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3">
                                            <p:txEl>
                                              <p:pRg st="5" end="5"/>
                                            </p:txEl>
                                          </p:spTgt>
                                        </p:tgtEl>
                                        <p:attrNameLst>
                                          <p:attrName>style.visibility</p:attrName>
                                        </p:attrNameLst>
                                      </p:cBhvr>
                                      <p:to>
                                        <p:strVal val="visible"/>
                                      </p:to>
                                    </p:set>
                                    <p:animEffect transition="in" filter="fade">
                                      <p:cBhvr>
                                        <p:cTn id="28" dur="1000"/>
                                        <p:tgtEl>
                                          <p:spTgt spid="3">
                                            <p:txEl>
                                              <p:pRg st="5" end="5"/>
                                            </p:txEl>
                                          </p:spTgt>
                                        </p:tgtEl>
                                      </p:cBhvr>
                                    </p:animEffect>
                                    <p:anim calcmode="lin" valueType="num">
                                      <p:cBhvr>
                                        <p:cTn id="29"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5" end="5"/>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0" y="5805264"/>
            <a:ext cx="9144000" cy="864096"/>
          </a:xfrm>
        </p:spPr>
        <p:txBody>
          <a:bodyPr/>
          <a:lstStyle/>
          <a:p>
            <a:pPr marL="0" indent="0" algn="ctr">
              <a:buNone/>
            </a:pPr>
            <a:r>
              <a:rPr lang="cs-CZ" sz="3800" dirty="0" smtClean="0"/>
              <a:t>OBĚŽNÍK </a:t>
            </a:r>
            <a:r>
              <a:rPr lang="cs-CZ" sz="3800" dirty="0"/>
              <a:t>- </a:t>
            </a:r>
            <a:r>
              <a:rPr lang="cs-CZ" sz="3800" dirty="0" smtClean="0"/>
              <a:t>PŘÍKLADY</a:t>
            </a:r>
            <a:endParaRPr lang="cs-CZ" sz="3800" dirty="0"/>
          </a:p>
        </p:txBody>
      </p:sp>
      <p:sp>
        <p:nvSpPr>
          <p:cNvPr id="3" name="Zástupný symbol pro obsah 2"/>
          <p:cNvSpPr>
            <a:spLocks noGrp="1"/>
          </p:cNvSpPr>
          <p:nvPr>
            <p:ph sz="quarter" idx="13"/>
          </p:nvPr>
        </p:nvSpPr>
        <p:spPr>
          <a:xfrm>
            <a:off x="971600" y="908720"/>
            <a:ext cx="7488832" cy="4896544"/>
          </a:xfrm>
        </p:spPr>
        <p:txBody>
          <a:bodyPr>
            <a:normAutofit/>
          </a:bodyPr>
          <a:lstStyle/>
          <a:p>
            <a:pPr marL="45720" indent="0">
              <a:lnSpc>
                <a:spcPct val="80000"/>
              </a:lnSpc>
              <a:buNone/>
            </a:pPr>
            <a:endParaRPr lang="cs-CZ" sz="2400" b="1" dirty="0" smtClean="0">
              <a:solidFill>
                <a:srgbClr val="FFC000"/>
              </a:solidFill>
            </a:endParaRPr>
          </a:p>
          <a:p>
            <a:pPr algn="ctr">
              <a:buFont typeface="Wingdings" pitchFamily="2" charset="2"/>
              <a:buNone/>
            </a:pPr>
            <a:r>
              <a:rPr lang="cs-CZ" sz="4000" b="1" dirty="0" smtClean="0">
                <a:solidFill>
                  <a:srgbClr val="FFC000"/>
                </a:solidFill>
              </a:rPr>
              <a:t>Patří sem:</a:t>
            </a:r>
          </a:p>
          <a:p>
            <a:endParaRPr lang="cs-CZ" sz="2400" dirty="0" smtClean="0"/>
          </a:p>
          <a:p>
            <a:r>
              <a:rPr lang="cs-CZ" sz="2400" b="1" dirty="0" smtClean="0">
                <a:solidFill>
                  <a:srgbClr val="FF0000"/>
                </a:solidFill>
              </a:rPr>
              <a:t>   </a:t>
            </a:r>
            <a:r>
              <a:rPr lang="cs-CZ" sz="2400" dirty="0" smtClean="0"/>
              <a:t>PŘÍKAZ  ŘEDITELE</a:t>
            </a:r>
          </a:p>
          <a:p>
            <a:pPr marL="45720" indent="0">
              <a:buNone/>
            </a:pPr>
            <a:endParaRPr lang="cs-CZ" sz="2400" dirty="0"/>
          </a:p>
          <a:p>
            <a:r>
              <a:rPr lang="cs-CZ" sz="2400" dirty="0" smtClean="0"/>
              <a:t>   SMĚRNICE</a:t>
            </a:r>
          </a:p>
          <a:p>
            <a:pPr marL="45720" indent="0">
              <a:buNone/>
            </a:pPr>
            <a:endParaRPr lang="cs-CZ" sz="2400" dirty="0"/>
          </a:p>
          <a:p>
            <a:r>
              <a:rPr lang="cs-CZ" sz="2400" dirty="0" smtClean="0"/>
              <a:t>   </a:t>
            </a:r>
            <a:r>
              <a:rPr lang="cs-CZ" sz="2400" b="1" dirty="0" smtClean="0">
                <a:solidFill>
                  <a:srgbClr val="FF0000"/>
                </a:solidFill>
              </a:rPr>
              <a:t>OBĚŽNÍK</a:t>
            </a:r>
            <a:endParaRPr lang="cs-CZ" sz="2400" b="1" dirty="0">
              <a:solidFill>
                <a:srgbClr val="FF0000"/>
              </a:solidFill>
            </a:endParaRPr>
          </a:p>
        </p:txBody>
      </p:sp>
      <p:pic>
        <p:nvPicPr>
          <p:cNvPr id="6" name="Obrázek 3" descr="Logo EU penize.JPG"/>
          <p:cNvPicPr>
            <a:picLocks noChangeAspect="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2195513" y="0"/>
            <a:ext cx="4932362" cy="8445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8" name="Picture 3" descr="C:\Users\sarka.schuplerova\AppData\Local\Microsoft\Windows\Temporary Internet Files\Content.IE5\4TN3ZWE5\MC900397474[1].wmf"/>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5508104" y="2942524"/>
            <a:ext cx="2291811" cy="1800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81488686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5" presetClass="entr" presetSubtype="0" fill="hold" nodeType="clickEffect">
                                  <p:stCondLst>
                                    <p:cond delay="0"/>
                                  </p:stCondLst>
                                  <p:childTnLst>
                                    <p:set>
                                      <p:cBhvr>
                                        <p:cTn id="20" dur="1" fill="hold">
                                          <p:stCondLst>
                                            <p:cond delay="0"/>
                                          </p:stCondLst>
                                        </p:cTn>
                                        <p:tgtEl>
                                          <p:spTgt spid="3">
                                            <p:txEl>
                                              <p:pRg st="7" end="7"/>
                                            </p:txEl>
                                          </p:spTgt>
                                        </p:tgtEl>
                                        <p:attrNameLst>
                                          <p:attrName>style.visibility</p:attrName>
                                        </p:attrNameLst>
                                      </p:cBhvr>
                                      <p:to>
                                        <p:strVal val="visible"/>
                                      </p:to>
                                    </p:set>
                                    <p:animEffect transition="in" filter="fade">
                                      <p:cBhvr>
                                        <p:cTn id="21" dur="2000"/>
                                        <p:tgtEl>
                                          <p:spTgt spid="3">
                                            <p:txEl>
                                              <p:pRg st="7" end="7"/>
                                            </p:txEl>
                                          </p:spTgt>
                                        </p:tgtEl>
                                      </p:cBhvr>
                                    </p:animEffect>
                                    <p:anim calcmode="lin" valueType="num">
                                      <p:cBhvr>
                                        <p:cTn id="22" dur="2000" fill="hold"/>
                                        <p:tgtEl>
                                          <p:spTgt spid="3">
                                            <p:txEl>
                                              <p:pRg st="7" end="7"/>
                                            </p:txEl>
                                          </p:spTgt>
                                        </p:tgtEl>
                                        <p:attrNameLst>
                                          <p:attrName>ppt_w</p:attrName>
                                        </p:attrNameLst>
                                      </p:cBhvr>
                                      <p:tavLst>
                                        <p:tav tm="0" fmla="#ppt_w*sin(2.5*pi*$)">
                                          <p:val>
                                            <p:fltVal val="0"/>
                                          </p:val>
                                        </p:tav>
                                        <p:tav tm="100000">
                                          <p:val>
                                            <p:fltVal val="1"/>
                                          </p:val>
                                        </p:tav>
                                      </p:tavLst>
                                    </p:anim>
                                    <p:anim calcmode="lin" valueType="num">
                                      <p:cBhvr>
                                        <p:cTn id="23" dur="2000" fill="hold"/>
                                        <p:tgtEl>
                                          <p:spTgt spid="3">
                                            <p:txEl>
                                              <p:pRg st="7" end="7"/>
                                            </p:txEl>
                                          </p:spTgt>
                                        </p:tgtEl>
                                        <p:attrNameLst>
                                          <p:attrName>ppt_h</p:attrName>
                                        </p:attrNameLst>
                                      </p:cBhvr>
                                      <p:tavLst>
                                        <p:tav tm="0">
                                          <p:val>
                                            <p:strVal val="#ppt_h"/>
                                          </p:val>
                                        </p:tav>
                                        <p:tav tm="100000">
                                          <p:val>
                                            <p:strVal val="#ppt_h"/>
                                          </p:val>
                                        </p:tav>
                                      </p:tavLst>
                                    </p:anim>
                                  </p:childTnLst>
                                </p:cTn>
                              </p:par>
                            </p:childTnLst>
                          </p:cTn>
                        </p:par>
                      </p:childTnLst>
                    </p:cTn>
                  </p:par>
                  <p:par>
                    <p:cTn id="24" fill="hold">
                      <p:stCondLst>
                        <p:cond delay="indefinite"/>
                      </p:stCondLst>
                      <p:childTnLst>
                        <p:par>
                          <p:cTn id="25" fill="hold">
                            <p:stCondLst>
                              <p:cond delay="0"/>
                            </p:stCondLst>
                            <p:childTnLst>
                              <p:par>
                                <p:cTn id="26" presetID="6" presetClass="entr" presetSubtype="16" fill="hold" nodeType="clickEffect">
                                  <p:stCondLst>
                                    <p:cond delay="0"/>
                                  </p:stCondLst>
                                  <p:childTnLst>
                                    <p:set>
                                      <p:cBhvr>
                                        <p:cTn id="27" dur="1" fill="hold">
                                          <p:stCondLst>
                                            <p:cond delay="0"/>
                                          </p:stCondLst>
                                        </p:cTn>
                                        <p:tgtEl>
                                          <p:spTgt spid="8"/>
                                        </p:tgtEl>
                                        <p:attrNameLst>
                                          <p:attrName>style.visibility</p:attrName>
                                        </p:attrNameLst>
                                      </p:cBhvr>
                                      <p:to>
                                        <p:strVal val="visible"/>
                                      </p:to>
                                    </p:set>
                                    <p:animEffect transition="in" filter="circle(in)">
                                      <p:cBhvr>
                                        <p:cTn id="28" dur="2000"/>
                                        <p:tgtEl>
                                          <p:spTgt spid="8"/>
                                        </p:tgtEl>
                                      </p:cBhvr>
                                    </p:animEffect>
                                  </p:childTnLst>
                                </p:cTn>
                              </p:par>
                            </p:childTnLst>
                          </p:cTn>
                        </p:par>
                      </p:childTnLst>
                    </p:cTn>
                  </p:par>
                  <p:par>
                    <p:cTn id="29" fill="hold">
                      <p:stCondLst>
                        <p:cond delay="indefinite"/>
                      </p:stCondLst>
                      <p:childTnLst>
                        <p:par>
                          <p:cTn id="30" fill="hold">
                            <p:stCondLst>
                              <p:cond delay="0"/>
                            </p:stCondLst>
                            <p:childTnLst>
                              <p:par>
                                <p:cTn id="31" presetID="45" presetClass="entr" presetSubtype="0" fill="hold" nodeType="clickEffect">
                                  <p:stCondLst>
                                    <p:cond delay="0"/>
                                  </p:stCondLst>
                                  <p:childTnLst>
                                    <p:set>
                                      <p:cBhvr>
                                        <p:cTn id="32" dur="1" fill="hold">
                                          <p:stCondLst>
                                            <p:cond delay="0"/>
                                          </p:stCondLst>
                                        </p:cTn>
                                        <p:tgtEl>
                                          <p:spTgt spid="3">
                                            <p:txEl>
                                              <p:pRg st="3" end="3"/>
                                            </p:txEl>
                                          </p:spTgt>
                                        </p:tgtEl>
                                        <p:attrNameLst>
                                          <p:attrName>style.visibility</p:attrName>
                                        </p:attrNameLst>
                                      </p:cBhvr>
                                      <p:to>
                                        <p:strVal val="visible"/>
                                      </p:to>
                                    </p:set>
                                    <p:animEffect transition="in" filter="fade">
                                      <p:cBhvr>
                                        <p:cTn id="33" dur="2000"/>
                                        <p:tgtEl>
                                          <p:spTgt spid="3">
                                            <p:txEl>
                                              <p:pRg st="3" end="3"/>
                                            </p:txEl>
                                          </p:spTgt>
                                        </p:tgtEl>
                                      </p:cBhvr>
                                    </p:animEffect>
                                    <p:anim calcmode="lin" valueType="num">
                                      <p:cBhvr>
                                        <p:cTn id="34" dur="2000" fill="hold"/>
                                        <p:tgtEl>
                                          <p:spTgt spid="3">
                                            <p:txEl>
                                              <p:pRg st="3" end="3"/>
                                            </p:txEl>
                                          </p:spTgt>
                                        </p:tgtEl>
                                        <p:attrNameLst>
                                          <p:attrName>ppt_w</p:attrName>
                                        </p:attrNameLst>
                                      </p:cBhvr>
                                      <p:tavLst>
                                        <p:tav tm="0" fmla="#ppt_w*sin(2.5*pi*$)">
                                          <p:val>
                                            <p:fltVal val="0"/>
                                          </p:val>
                                        </p:tav>
                                        <p:tav tm="100000">
                                          <p:val>
                                            <p:fltVal val="1"/>
                                          </p:val>
                                        </p:tav>
                                      </p:tavLst>
                                    </p:anim>
                                    <p:anim calcmode="lin" valueType="num">
                                      <p:cBhvr>
                                        <p:cTn id="35" dur="2000" fill="hold"/>
                                        <p:tgtEl>
                                          <p:spTgt spid="3">
                                            <p:txEl>
                                              <p:pRg st="3" end="3"/>
                                            </p:txEl>
                                          </p:spTgt>
                                        </p:tgtEl>
                                        <p:attrNameLst>
                                          <p:attrName>ppt_h</p:attrName>
                                        </p:attrNameLst>
                                      </p:cBhvr>
                                      <p:tavLst>
                                        <p:tav tm="0">
                                          <p:val>
                                            <p:strVal val="#ppt_h"/>
                                          </p:val>
                                        </p:tav>
                                        <p:tav tm="100000">
                                          <p:val>
                                            <p:strVal val="#ppt_h"/>
                                          </p:val>
                                        </p:tav>
                                      </p:tavLst>
                                    </p:anim>
                                  </p:childTnLst>
                                </p:cTn>
                              </p:par>
                              <p:par>
                                <p:cTn id="36" presetID="45" presetClass="entr" presetSubtype="0" fill="hold" nodeType="withEffect">
                                  <p:stCondLst>
                                    <p:cond delay="0"/>
                                  </p:stCondLst>
                                  <p:childTnLst>
                                    <p:set>
                                      <p:cBhvr>
                                        <p:cTn id="37" dur="1" fill="hold">
                                          <p:stCondLst>
                                            <p:cond delay="0"/>
                                          </p:stCondLst>
                                        </p:cTn>
                                        <p:tgtEl>
                                          <p:spTgt spid="3">
                                            <p:txEl>
                                              <p:pRg st="5" end="5"/>
                                            </p:txEl>
                                          </p:spTgt>
                                        </p:tgtEl>
                                        <p:attrNameLst>
                                          <p:attrName>style.visibility</p:attrName>
                                        </p:attrNameLst>
                                      </p:cBhvr>
                                      <p:to>
                                        <p:strVal val="visible"/>
                                      </p:to>
                                    </p:set>
                                    <p:animEffect transition="in" filter="fade">
                                      <p:cBhvr>
                                        <p:cTn id="38" dur="2000"/>
                                        <p:tgtEl>
                                          <p:spTgt spid="3">
                                            <p:txEl>
                                              <p:pRg st="5" end="5"/>
                                            </p:txEl>
                                          </p:spTgt>
                                        </p:tgtEl>
                                      </p:cBhvr>
                                    </p:animEffect>
                                    <p:anim calcmode="lin" valueType="num">
                                      <p:cBhvr>
                                        <p:cTn id="39" dur="2000" fill="hold"/>
                                        <p:tgtEl>
                                          <p:spTgt spid="3">
                                            <p:txEl>
                                              <p:pRg st="5" end="5"/>
                                            </p:txEl>
                                          </p:spTgt>
                                        </p:tgtEl>
                                        <p:attrNameLst>
                                          <p:attrName>ppt_w</p:attrName>
                                        </p:attrNameLst>
                                      </p:cBhvr>
                                      <p:tavLst>
                                        <p:tav tm="0" fmla="#ppt_w*sin(2.5*pi*$)">
                                          <p:val>
                                            <p:fltVal val="0"/>
                                          </p:val>
                                        </p:tav>
                                        <p:tav tm="100000">
                                          <p:val>
                                            <p:fltVal val="1"/>
                                          </p:val>
                                        </p:tav>
                                      </p:tavLst>
                                    </p:anim>
                                    <p:anim calcmode="lin" valueType="num">
                                      <p:cBhvr>
                                        <p:cTn id="40" dur="2000" fill="hold"/>
                                        <p:tgtEl>
                                          <p:spTgt spid="3">
                                            <p:txEl>
                                              <p:pRg st="5" end="5"/>
                                            </p:txEl>
                                          </p:spTgt>
                                        </p:tgtEl>
                                        <p:attrNameLst>
                                          <p:attrName>ppt_h</p:attrName>
                                        </p:attrNameLst>
                                      </p:cBhvr>
                                      <p:tavLst>
                                        <p:tav tm="0">
                                          <p:val>
                                            <p:strVal val="#ppt_h"/>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323528" y="6165304"/>
            <a:ext cx="8424936" cy="692696"/>
          </a:xfrm>
        </p:spPr>
        <p:txBody>
          <a:bodyPr/>
          <a:lstStyle/>
          <a:p>
            <a:pPr marL="0" indent="0" algn="ctr">
              <a:buNone/>
            </a:pPr>
            <a:r>
              <a:rPr lang="cs-CZ" sz="4000" dirty="0" smtClean="0"/>
              <a:t>OBĚŽNÍK </a:t>
            </a:r>
            <a:r>
              <a:rPr lang="cs-CZ" sz="4000" dirty="0"/>
              <a:t>- PŘÍKLADY</a:t>
            </a:r>
          </a:p>
        </p:txBody>
      </p:sp>
      <p:sp>
        <p:nvSpPr>
          <p:cNvPr id="3" name="Zástupný symbol pro obsah 2"/>
          <p:cNvSpPr>
            <a:spLocks noGrp="1"/>
          </p:cNvSpPr>
          <p:nvPr>
            <p:ph sz="quarter" idx="13"/>
          </p:nvPr>
        </p:nvSpPr>
        <p:spPr>
          <a:xfrm>
            <a:off x="0" y="844550"/>
            <a:ext cx="9144000" cy="5824810"/>
          </a:xfrm>
        </p:spPr>
        <p:txBody>
          <a:bodyPr>
            <a:normAutofit/>
          </a:bodyPr>
          <a:lstStyle/>
          <a:p>
            <a:pPr marL="45720" indent="0" algn="ctr">
              <a:buNone/>
            </a:pPr>
            <a:r>
              <a:rPr lang="cs-CZ" sz="3200" b="1" dirty="0" smtClean="0">
                <a:solidFill>
                  <a:srgbClr val="FFC000"/>
                </a:solidFill>
              </a:rPr>
              <a:t>Vypracujte danou písemnost</a:t>
            </a:r>
          </a:p>
          <a:p>
            <a:pPr marL="45720" indent="0" algn="ctr">
              <a:buNone/>
            </a:pPr>
            <a:endParaRPr lang="cs-CZ" sz="3200" b="1" dirty="0" smtClean="0">
              <a:solidFill>
                <a:srgbClr val="FFC000"/>
              </a:solidFill>
            </a:endParaRPr>
          </a:p>
          <a:p>
            <a:pPr marL="502920" indent="-457200">
              <a:buFont typeface="+mj-lt"/>
              <a:buAutoNum type="arabicPeriod"/>
            </a:pPr>
            <a:r>
              <a:rPr lang="cs-CZ" dirty="0"/>
              <a:t>V oběžníku č. 4/2012, určeném všem občanům obce, upozorňuje starostka obce Nošovice Mgr. Dagmar Veselá, že dne </a:t>
            </a:r>
            <a:r>
              <a:rPr lang="cs-CZ" dirty="0" smtClean="0"/>
              <a:t>22. 4. </a:t>
            </a:r>
            <a:r>
              <a:rPr lang="cs-CZ" dirty="0"/>
              <a:t>2012, v dopoledních hodinách, proběhne v Plzeňském Prazdroji, a. s., Pivovaru Radegast v Nošovicích, námětové cvičení na likvidaci úniku čpavku. Cvičení se zúčastní mimo zaměstnanců pivovaru Radegast i složky integrovaného záchranného systému (IZS), tj. Hasičský záchranný sbor Moravskoslezského kraje, Policie ČR a Zdravotní záchranná služba. Simulovaný únik čpavku bude ohlášen zvukem sirény a cvičení se v podstatě nedotkne života v obci. Oběžník podepíše starostka v. r. dne 11. dubna 2012.</a:t>
            </a:r>
          </a:p>
        </p:txBody>
      </p:sp>
      <p:pic>
        <p:nvPicPr>
          <p:cNvPr id="6" name="Obrázek 3" descr="Logo EU penize.JPG"/>
          <p:cNvPicPr>
            <a:picLocks noChangeAspect="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2195513" y="0"/>
            <a:ext cx="4932362" cy="8445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 name="Picture 2" descr="C:\Users\sarka.schuplerova\AppData\Local\Microsoft\Windows\Temporary Internet Files\Content.IE5\RU5964CQ\MC900440424[1].wmf"/>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7284225" y="5085184"/>
            <a:ext cx="1827213" cy="150653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38733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0" end="0"/>
                                            </p:txEl>
                                          </p:spTgt>
                                        </p:tgtEl>
                                        <p:attrNameLst>
                                          <p:attrName>style.visibility</p:attrName>
                                        </p:attrNameLst>
                                      </p:cBhvr>
                                      <p:to>
                                        <p:strVal val="visible"/>
                                      </p:to>
                                    </p:set>
                                    <p:animEffect transition="in" filter="fade">
                                      <p:cBhvr>
                                        <p:cTn id="14" dur="1000"/>
                                        <p:tgtEl>
                                          <p:spTgt spid="3">
                                            <p:txEl>
                                              <p:pRg st="0" end="0"/>
                                            </p:txEl>
                                          </p:spTgt>
                                        </p:tgtEl>
                                      </p:cBhvr>
                                    </p:animEffect>
                                    <p:anim calcmode="lin" valueType="num">
                                      <p:cBhvr>
                                        <p:cTn id="15"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5" presetClass="entr" presetSubtype="0" fill="hold" nodeType="clickEffect">
                                  <p:stCondLst>
                                    <p:cond delay="0"/>
                                  </p:stCondLst>
                                  <p:childTnLst>
                                    <p:set>
                                      <p:cBhvr>
                                        <p:cTn id="20" dur="1" fill="hold">
                                          <p:stCondLst>
                                            <p:cond delay="0"/>
                                          </p:stCondLst>
                                        </p:cTn>
                                        <p:tgtEl>
                                          <p:spTgt spid="5"/>
                                        </p:tgtEl>
                                        <p:attrNameLst>
                                          <p:attrName>style.visibility</p:attrName>
                                        </p:attrNameLst>
                                      </p:cBhvr>
                                      <p:to>
                                        <p:strVal val="visible"/>
                                      </p:to>
                                    </p:set>
                                    <p:animEffect transition="in" filter="fade">
                                      <p:cBhvr>
                                        <p:cTn id="21" dur="2000"/>
                                        <p:tgtEl>
                                          <p:spTgt spid="5"/>
                                        </p:tgtEl>
                                      </p:cBhvr>
                                    </p:animEffect>
                                    <p:anim calcmode="lin" valueType="num">
                                      <p:cBhvr>
                                        <p:cTn id="22" dur="2000" fill="hold"/>
                                        <p:tgtEl>
                                          <p:spTgt spid="5"/>
                                        </p:tgtEl>
                                        <p:attrNameLst>
                                          <p:attrName>ppt_w</p:attrName>
                                        </p:attrNameLst>
                                      </p:cBhvr>
                                      <p:tavLst>
                                        <p:tav tm="0" fmla="#ppt_w*sin(2.5*pi*$)">
                                          <p:val>
                                            <p:fltVal val="0"/>
                                          </p:val>
                                        </p:tav>
                                        <p:tav tm="100000">
                                          <p:val>
                                            <p:fltVal val="1"/>
                                          </p:val>
                                        </p:tav>
                                      </p:tavLst>
                                    </p:anim>
                                    <p:anim calcmode="lin" valueType="num">
                                      <p:cBhvr>
                                        <p:cTn id="23" dur="2000" fill="hold"/>
                                        <p:tgtEl>
                                          <p:spTgt spid="5"/>
                                        </p:tgtEl>
                                        <p:attrNameLst>
                                          <p:attrName>ppt_h</p:attrName>
                                        </p:attrNameLst>
                                      </p:cBhvr>
                                      <p:tavLst>
                                        <p:tav tm="0">
                                          <p:val>
                                            <p:strVal val="#ppt_h"/>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0" y="6119574"/>
            <a:ext cx="8748464" cy="738425"/>
          </a:xfrm>
        </p:spPr>
        <p:txBody>
          <a:bodyPr/>
          <a:lstStyle/>
          <a:p>
            <a:pPr marL="0" indent="0" algn="ctr">
              <a:buNone/>
            </a:pPr>
            <a:r>
              <a:rPr lang="cs-CZ" sz="4000" dirty="0" smtClean="0"/>
              <a:t>OBĚŽNÍK </a:t>
            </a:r>
            <a:r>
              <a:rPr lang="cs-CZ" sz="4000" dirty="0"/>
              <a:t>- PŘÍKLADY</a:t>
            </a:r>
          </a:p>
        </p:txBody>
      </p:sp>
      <p:sp>
        <p:nvSpPr>
          <p:cNvPr id="3" name="Zástupný symbol pro obsah 2"/>
          <p:cNvSpPr>
            <a:spLocks noGrp="1"/>
          </p:cNvSpPr>
          <p:nvPr>
            <p:ph sz="quarter" idx="13"/>
          </p:nvPr>
        </p:nvSpPr>
        <p:spPr>
          <a:xfrm>
            <a:off x="107504" y="844550"/>
            <a:ext cx="9036496" cy="5392762"/>
          </a:xfrm>
        </p:spPr>
        <p:txBody>
          <a:bodyPr>
            <a:normAutofit/>
          </a:bodyPr>
          <a:lstStyle/>
          <a:p>
            <a:pPr marL="45720" indent="0" algn="ctr">
              <a:buNone/>
            </a:pPr>
            <a:r>
              <a:rPr lang="cs-CZ" sz="3200" b="1" dirty="0" smtClean="0">
                <a:solidFill>
                  <a:srgbClr val="FFC000"/>
                </a:solidFill>
              </a:rPr>
              <a:t>Vypracujte danou písemnost</a:t>
            </a:r>
          </a:p>
          <a:p>
            <a:pPr marL="502920" indent="-457200">
              <a:buFont typeface="+mj-lt"/>
              <a:buAutoNum type="arabicPeriod" startAt="2"/>
            </a:pPr>
            <a:r>
              <a:rPr lang="cs-CZ" dirty="0"/>
              <a:t>	</a:t>
            </a:r>
            <a:r>
              <a:rPr lang="cs-CZ" sz="2000" dirty="0"/>
              <a:t>Prof. MUDr. Jan Zábranský, DrSc., děkan LF UK v Plzni, se obrací oběžníkem č. </a:t>
            </a:r>
            <a:r>
              <a:rPr lang="cs-CZ" sz="2000" dirty="0" smtClean="0"/>
              <a:t>21/13 </a:t>
            </a:r>
            <a:r>
              <a:rPr lang="cs-CZ" sz="2000" dirty="0"/>
              <a:t>na vedoucí ústavů, klinik, samostatných pracovišť, děkanátu a ústředních dílen. obsahem oběžníku jsou dvě sdělení. Nové tiskopisy</a:t>
            </a:r>
            <a:r>
              <a:rPr lang="cs-CZ" sz="2000" dirty="0" smtClean="0"/>
              <a:t>: Ve </a:t>
            </a:r>
            <a:r>
              <a:rPr lang="cs-CZ" sz="2000" dirty="0"/>
              <a:t>skladu kancelářských potřeb na Lochotíně (pí </a:t>
            </a:r>
            <a:r>
              <a:rPr lang="cs-CZ" sz="2000" dirty="0" err="1"/>
              <a:t>Moušková</a:t>
            </a:r>
            <a:r>
              <a:rPr lang="cs-CZ" sz="2000" dirty="0"/>
              <a:t>) jsou uloženy nové tiskopisy externích dopisů fakulty, již s novým znakem fakulty. vzhledem k tomu, že cena 1 tiskopisu je cca 10,-- Kč, doporučuje EO používat tyto dopisní papíry pouze pro výjimečnou korespondenci, jinak je možné do vyčerpání zásob používat dosud běžné tiskopisy. Ekonomické oddělení žádá všechny řešitele grantů, aby čerpání finančních prostředků ze svých grantů zajistili tak, aby faktury </a:t>
            </a:r>
            <a:r>
              <a:rPr lang="cs-CZ" sz="2000" dirty="0" smtClean="0"/>
              <a:t>  (</a:t>
            </a:r>
            <a:r>
              <a:rPr lang="cs-CZ" sz="2000" dirty="0"/>
              <a:t>i případný nákup v hotovosti) mohly být proplaceny do 15. 12. </a:t>
            </a:r>
            <a:r>
              <a:rPr lang="cs-CZ" sz="2000" dirty="0" smtClean="0"/>
              <a:t>2013. </a:t>
            </a:r>
            <a:r>
              <a:rPr lang="cs-CZ" sz="2000" dirty="0"/>
              <a:t>Dále upozorňují, že zálohované faktury musí být zúčtovány </a:t>
            </a:r>
            <a:r>
              <a:rPr lang="cs-CZ" sz="2000" dirty="0" smtClean="0"/>
              <a:t>                         do </a:t>
            </a:r>
            <a:r>
              <a:rPr lang="cs-CZ" sz="2000" dirty="0"/>
              <a:t>konce kalendářního roku! oběžník podepíše </a:t>
            </a:r>
            <a:r>
              <a:rPr lang="cs-CZ" sz="2000" dirty="0" smtClean="0"/>
              <a:t>                                        děkan </a:t>
            </a:r>
            <a:r>
              <a:rPr lang="cs-CZ" sz="2000" dirty="0"/>
              <a:t>v. r. dne 11. října </a:t>
            </a:r>
            <a:r>
              <a:rPr lang="cs-CZ" sz="2000" dirty="0" smtClean="0"/>
              <a:t>2013.</a:t>
            </a:r>
            <a:endParaRPr lang="cs-CZ" sz="2000" dirty="0"/>
          </a:p>
        </p:txBody>
      </p:sp>
      <p:pic>
        <p:nvPicPr>
          <p:cNvPr id="6" name="Obrázek 3" descr="Logo EU penize.JPG"/>
          <p:cNvPicPr>
            <a:picLocks noChangeAspect="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2195513" y="0"/>
            <a:ext cx="4932362" cy="8445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 name="Picture 2" descr="C:\Users\sarka.schuplerova\AppData\Local\Microsoft\Windows\Temporary Internet Files\Content.IE5\RU5964CQ\MC900440424[1].wmf"/>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7104039" y="4941168"/>
            <a:ext cx="1827213" cy="150653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17557919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0" end="0"/>
                                            </p:txEl>
                                          </p:spTgt>
                                        </p:tgtEl>
                                        <p:attrNameLst>
                                          <p:attrName>style.visibility</p:attrName>
                                        </p:attrNameLst>
                                      </p:cBhvr>
                                      <p:to>
                                        <p:strVal val="visible"/>
                                      </p:to>
                                    </p:set>
                                    <p:animEffect transition="in" filter="fade">
                                      <p:cBhvr>
                                        <p:cTn id="14" dur="1000"/>
                                        <p:tgtEl>
                                          <p:spTgt spid="3">
                                            <p:txEl>
                                              <p:pRg st="0" end="0"/>
                                            </p:txEl>
                                          </p:spTgt>
                                        </p:tgtEl>
                                      </p:cBhvr>
                                    </p:animEffect>
                                    <p:anim calcmode="lin" valueType="num">
                                      <p:cBhvr>
                                        <p:cTn id="15"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1" end="1"/>
                                            </p:txEl>
                                          </p:spTgt>
                                        </p:tgtEl>
                                        <p:attrNameLst>
                                          <p:attrName>style.visibility</p:attrName>
                                        </p:attrNameLst>
                                      </p:cBhvr>
                                      <p:to>
                                        <p:strVal val="visible"/>
                                      </p:to>
                                    </p:set>
                                    <p:animEffect transition="in" filter="fade">
                                      <p:cBhvr>
                                        <p:cTn id="21" dur="1000"/>
                                        <p:tgtEl>
                                          <p:spTgt spid="3">
                                            <p:txEl>
                                              <p:pRg st="1" end="1"/>
                                            </p:txEl>
                                          </p:spTgt>
                                        </p:tgtEl>
                                      </p:cBhvr>
                                    </p:animEffect>
                                    <p:anim calcmode="lin" valueType="num">
                                      <p:cBhvr>
                                        <p:cTn id="22"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5" presetClass="entr" presetSubtype="0" fill="hold" nodeType="clickEffect">
                                  <p:stCondLst>
                                    <p:cond delay="0"/>
                                  </p:stCondLst>
                                  <p:childTnLst>
                                    <p:set>
                                      <p:cBhvr>
                                        <p:cTn id="27" dur="1" fill="hold">
                                          <p:stCondLst>
                                            <p:cond delay="0"/>
                                          </p:stCondLst>
                                        </p:cTn>
                                        <p:tgtEl>
                                          <p:spTgt spid="5"/>
                                        </p:tgtEl>
                                        <p:attrNameLst>
                                          <p:attrName>style.visibility</p:attrName>
                                        </p:attrNameLst>
                                      </p:cBhvr>
                                      <p:to>
                                        <p:strVal val="visible"/>
                                      </p:to>
                                    </p:set>
                                    <p:animEffect transition="in" filter="fade">
                                      <p:cBhvr>
                                        <p:cTn id="28" dur="2000"/>
                                        <p:tgtEl>
                                          <p:spTgt spid="5"/>
                                        </p:tgtEl>
                                      </p:cBhvr>
                                    </p:animEffect>
                                    <p:anim calcmode="lin" valueType="num">
                                      <p:cBhvr>
                                        <p:cTn id="29" dur="2000" fill="hold"/>
                                        <p:tgtEl>
                                          <p:spTgt spid="5"/>
                                        </p:tgtEl>
                                        <p:attrNameLst>
                                          <p:attrName>ppt_w</p:attrName>
                                        </p:attrNameLst>
                                      </p:cBhvr>
                                      <p:tavLst>
                                        <p:tav tm="0" fmla="#ppt_w*sin(2.5*pi*$)">
                                          <p:val>
                                            <p:fltVal val="0"/>
                                          </p:val>
                                        </p:tav>
                                        <p:tav tm="100000">
                                          <p:val>
                                            <p:fltVal val="1"/>
                                          </p:val>
                                        </p:tav>
                                      </p:tavLst>
                                    </p:anim>
                                    <p:anim calcmode="lin" valueType="num">
                                      <p:cBhvr>
                                        <p:cTn id="30" dur="2000" fill="hold"/>
                                        <p:tgtEl>
                                          <p:spTgt spid="5"/>
                                        </p:tgtEl>
                                        <p:attrNameLst>
                                          <p:attrName>ppt_h</p:attrName>
                                        </p:attrNameLst>
                                      </p:cBhvr>
                                      <p:tavLst>
                                        <p:tav tm="0">
                                          <p:val>
                                            <p:strVal val="#ppt_h"/>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323528" y="5877272"/>
            <a:ext cx="8424936" cy="980728"/>
          </a:xfrm>
        </p:spPr>
        <p:txBody>
          <a:bodyPr/>
          <a:lstStyle/>
          <a:p>
            <a:pPr marL="0" indent="0" algn="ctr">
              <a:buNone/>
            </a:pPr>
            <a:r>
              <a:rPr lang="cs-CZ" sz="4000" dirty="0" smtClean="0"/>
              <a:t>POUŽITÉ  ZDROJE</a:t>
            </a:r>
            <a:endParaRPr lang="cs-CZ" sz="4000" dirty="0"/>
          </a:p>
        </p:txBody>
      </p:sp>
      <p:sp>
        <p:nvSpPr>
          <p:cNvPr id="3" name="Zástupný symbol pro obsah 2"/>
          <p:cNvSpPr>
            <a:spLocks noGrp="1"/>
          </p:cNvSpPr>
          <p:nvPr>
            <p:ph sz="quarter" idx="13"/>
          </p:nvPr>
        </p:nvSpPr>
        <p:spPr>
          <a:xfrm>
            <a:off x="107504" y="974072"/>
            <a:ext cx="8928992" cy="5191232"/>
          </a:xfrm>
        </p:spPr>
        <p:txBody>
          <a:bodyPr>
            <a:normAutofit fontScale="85000" lnSpcReduction="20000"/>
          </a:bodyPr>
          <a:lstStyle/>
          <a:p>
            <a:r>
              <a:rPr lang="cs-CZ" dirty="0" smtClean="0"/>
              <a:t>Fleischmannová, E., Jonáš, I., Kuldová, O.: Písemná a elektronická  komunikace pro střední školy a veřejnost 2. Praha: Fortuna, 2005. 151 s. ISBN 80-7168-924-6</a:t>
            </a:r>
          </a:p>
          <a:p>
            <a:r>
              <a:rPr lang="cs-CZ" dirty="0" smtClean="0"/>
              <a:t>Fleischmannová, E., Kuldová, O., Šedý, R.: Obchodní korespondence pro střední školy. Praha: Fortuna, 2000. 119 s. ISBN 80-7168-718-9</a:t>
            </a:r>
          </a:p>
          <a:p>
            <a:r>
              <a:rPr lang="cs-CZ" dirty="0" smtClean="0"/>
              <a:t>Kuldová, O., Fleischmannová, E.: Metodická příručka k technice administrativy a obchodní korespondenci. Praha: Fortuna, 1998. 112 s. ISBN 80-7168-574-7</a:t>
            </a:r>
          </a:p>
          <a:p>
            <a:r>
              <a:rPr lang="cs-CZ" dirty="0" smtClean="0"/>
              <a:t>Slavíčková, M., Valešová, I.: Obchodní dopisy nejen u státní zkoušky. Praha, NÚOV – STÚ 2008. 26 s. + CD ROM</a:t>
            </a:r>
          </a:p>
          <a:p>
            <a:r>
              <a:rPr lang="cs-CZ" dirty="0" smtClean="0"/>
              <a:t>Štiková, S.: Obchodní korespondence I. a II., Plzeň 2001</a:t>
            </a:r>
          </a:p>
          <a:p>
            <a:r>
              <a:rPr lang="cs-CZ" dirty="0" smtClean="0"/>
              <a:t>Kolektiv autorů. Výklad k ČSN 01 6910. Praha, NÚOV – STÚ 2008 na CD ROM.</a:t>
            </a:r>
          </a:p>
          <a:p>
            <a:r>
              <a:rPr lang="cs-CZ" dirty="0" smtClean="0"/>
              <a:t>Kolektiv autorů. Pojmy z oblasti PEK. Praha, NÚOV – STÚ 2008 na CD ROM.</a:t>
            </a:r>
          </a:p>
          <a:p>
            <a:r>
              <a:rPr lang="cs-CZ" dirty="0" err="1" smtClean="0"/>
              <a:t>Gafronová</a:t>
            </a:r>
            <a:r>
              <a:rPr lang="cs-CZ" dirty="0" smtClean="0"/>
              <a:t>, J., Bečka J.V.: Stylizace obchodních dopisů, SPN, 1993. ISBN 80-04-26379-8</a:t>
            </a:r>
          </a:p>
          <a:p>
            <a:r>
              <a:rPr lang="cs-CZ" dirty="0" smtClean="0"/>
              <a:t>Rozhledy-časopis pro písemnou a elektronickou </a:t>
            </a:r>
            <a:r>
              <a:rPr lang="cs-CZ" dirty="0" smtClean="0"/>
              <a:t>komunikaci</a:t>
            </a:r>
          </a:p>
          <a:p>
            <a:r>
              <a:rPr lang="cs-CZ" dirty="0" smtClean="0"/>
              <a:t>www.office.microsoft.com</a:t>
            </a:r>
            <a:endParaRPr lang="cs-CZ" dirty="0" smtClean="0"/>
          </a:p>
        </p:txBody>
      </p:sp>
      <p:pic>
        <p:nvPicPr>
          <p:cNvPr id="5" name="Obrázek 4"/>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7236296" y="5407398"/>
            <a:ext cx="1728192" cy="1279675"/>
          </a:xfrm>
          <a:prstGeom prst="rect">
            <a:avLst/>
          </a:prstGeom>
        </p:spPr>
      </p:pic>
    </p:spTree>
    <p:extLst>
      <p:ext uri="{BB962C8B-B14F-4D97-AF65-F5344CB8AC3E}">
        <p14:creationId xmlns:p14="http://schemas.microsoft.com/office/powerpoint/2010/main" val="262372908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0" end="0"/>
                                            </p:txEl>
                                          </p:spTgt>
                                        </p:tgtEl>
                                        <p:attrNameLst>
                                          <p:attrName>style.visibility</p:attrName>
                                        </p:attrNameLst>
                                      </p:cBhvr>
                                      <p:to>
                                        <p:strVal val="visible"/>
                                      </p:to>
                                    </p:set>
                                    <p:animEffect transition="in" filter="fade">
                                      <p:cBhvr>
                                        <p:cTn id="14" dur="1000"/>
                                        <p:tgtEl>
                                          <p:spTgt spid="3">
                                            <p:txEl>
                                              <p:pRg st="0" end="0"/>
                                            </p:txEl>
                                          </p:spTgt>
                                        </p:tgtEl>
                                      </p:cBhvr>
                                    </p:animEffect>
                                    <p:anim calcmode="lin" valueType="num">
                                      <p:cBhvr>
                                        <p:cTn id="15"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1" end="1"/>
                                            </p:txEl>
                                          </p:spTgt>
                                        </p:tgtEl>
                                        <p:attrNameLst>
                                          <p:attrName>style.visibility</p:attrName>
                                        </p:attrNameLst>
                                      </p:cBhvr>
                                      <p:to>
                                        <p:strVal val="visible"/>
                                      </p:to>
                                    </p:set>
                                    <p:animEffect transition="in" filter="fade">
                                      <p:cBhvr>
                                        <p:cTn id="21" dur="1000"/>
                                        <p:tgtEl>
                                          <p:spTgt spid="3">
                                            <p:txEl>
                                              <p:pRg st="1" end="1"/>
                                            </p:txEl>
                                          </p:spTgt>
                                        </p:tgtEl>
                                      </p:cBhvr>
                                    </p:animEffect>
                                    <p:anim calcmode="lin" valueType="num">
                                      <p:cBhvr>
                                        <p:cTn id="22"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3">
                                            <p:txEl>
                                              <p:pRg st="2" end="2"/>
                                            </p:txEl>
                                          </p:spTgt>
                                        </p:tgtEl>
                                        <p:attrNameLst>
                                          <p:attrName>style.visibility</p:attrName>
                                        </p:attrNameLst>
                                      </p:cBhvr>
                                      <p:to>
                                        <p:strVal val="visible"/>
                                      </p:to>
                                    </p:set>
                                    <p:animEffect transition="in" filter="fade">
                                      <p:cBhvr>
                                        <p:cTn id="28" dur="1000"/>
                                        <p:tgtEl>
                                          <p:spTgt spid="3">
                                            <p:txEl>
                                              <p:pRg st="2" end="2"/>
                                            </p:txEl>
                                          </p:spTgt>
                                        </p:tgtEl>
                                      </p:cBhvr>
                                    </p:animEffect>
                                    <p:anim calcmode="lin" valueType="num">
                                      <p:cBhvr>
                                        <p:cTn id="29"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3">
                                            <p:txEl>
                                              <p:pRg st="3" end="3"/>
                                            </p:txEl>
                                          </p:spTgt>
                                        </p:tgtEl>
                                        <p:attrNameLst>
                                          <p:attrName>style.visibility</p:attrName>
                                        </p:attrNameLst>
                                      </p:cBhvr>
                                      <p:to>
                                        <p:strVal val="visible"/>
                                      </p:to>
                                    </p:set>
                                    <p:animEffect transition="in" filter="fade">
                                      <p:cBhvr>
                                        <p:cTn id="35" dur="1000"/>
                                        <p:tgtEl>
                                          <p:spTgt spid="3">
                                            <p:txEl>
                                              <p:pRg st="3" end="3"/>
                                            </p:txEl>
                                          </p:spTgt>
                                        </p:tgtEl>
                                      </p:cBhvr>
                                    </p:animEffect>
                                    <p:anim calcmode="lin" valueType="num">
                                      <p:cBhvr>
                                        <p:cTn id="36"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7"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grpId="0" nodeType="clickEffect">
                                  <p:stCondLst>
                                    <p:cond delay="0"/>
                                  </p:stCondLst>
                                  <p:childTnLst>
                                    <p:set>
                                      <p:cBhvr>
                                        <p:cTn id="41" dur="1" fill="hold">
                                          <p:stCondLst>
                                            <p:cond delay="0"/>
                                          </p:stCondLst>
                                        </p:cTn>
                                        <p:tgtEl>
                                          <p:spTgt spid="3">
                                            <p:txEl>
                                              <p:pRg st="4" end="4"/>
                                            </p:txEl>
                                          </p:spTgt>
                                        </p:tgtEl>
                                        <p:attrNameLst>
                                          <p:attrName>style.visibility</p:attrName>
                                        </p:attrNameLst>
                                      </p:cBhvr>
                                      <p:to>
                                        <p:strVal val="visible"/>
                                      </p:to>
                                    </p:set>
                                    <p:animEffect transition="in" filter="fade">
                                      <p:cBhvr>
                                        <p:cTn id="42" dur="1000"/>
                                        <p:tgtEl>
                                          <p:spTgt spid="3">
                                            <p:txEl>
                                              <p:pRg st="4" end="4"/>
                                            </p:txEl>
                                          </p:spTgt>
                                        </p:tgtEl>
                                      </p:cBhvr>
                                    </p:animEffect>
                                    <p:anim calcmode="lin" valueType="num">
                                      <p:cBhvr>
                                        <p:cTn id="43"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44"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42" presetClass="entr" presetSubtype="0" fill="hold" grpId="0" nodeType="clickEffect">
                                  <p:stCondLst>
                                    <p:cond delay="0"/>
                                  </p:stCondLst>
                                  <p:childTnLst>
                                    <p:set>
                                      <p:cBhvr>
                                        <p:cTn id="48" dur="1" fill="hold">
                                          <p:stCondLst>
                                            <p:cond delay="0"/>
                                          </p:stCondLst>
                                        </p:cTn>
                                        <p:tgtEl>
                                          <p:spTgt spid="3">
                                            <p:txEl>
                                              <p:pRg st="5" end="5"/>
                                            </p:txEl>
                                          </p:spTgt>
                                        </p:tgtEl>
                                        <p:attrNameLst>
                                          <p:attrName>style.visibility</p:attrName>
                                        </p:attrNameLst>
                                      </p:cBhvr>
                                      <p:to>
                                        <p:strVal val="visible"/>
                                      </p:to>
                                    </p:set>
                                    <p:animEffect transition="in" filter="fade">
                                      <p:cBhvr>
                                        <p:cTn id="49" dur="1000"/>
                                        <p:tgtEl>
                                          <p:spTgt spid="3">
                                            <p:txEl>
                                              <p:pRg st="5" end="5"/>
                                            </p:txEl>
                                          </p:spTgt>
                                        </p:tgtEl>
                                      </p:cBhvr>
                                    </p:animEffect>
                                    <p:anim calcmode="lin" valueType="num">
                                      <p:cBhvr>
                                        <p:cTn id="50"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51" dur="1000" fill="hold"/>
                                        <p:tgtEl>
                                          <p:spTgt spid="3">
                                            <p:txEl>
                                              <p:pRg st="5" end="5"/>
                                            </p:txEl>
                                          </p:spTgt>
                                        </p:tgtEl>
                                        <p:attrNameLst>
                                          <p:attrName>ppt_y</p:attrName>
                                        </p:attrNameLst>
                                      </p:cBhvr>
                                      <p:tavLst>
                                        <p:tav tm="0">
                                          <p:val>
                                            <p:strVal val="#ppt_y+.1"/>
                                          </p:val>
                                        </p:tav>
                                        <p:tav tm="100000">
                                          <p:val>
                                            <p:strVal val="#ppt_y"/>
                                          </p:val>
                                        </p:tav>
                                      </p:tavLst>
                                    </p:anim>
                                  </p:childTnLst>
                                </p:cTn>
                              </p:par>
                            </p:childTnLst>
                          </p:cTn>
                        </p:par>
                      </p:childTnLst>
                    </p:cTn>
                  </p:par>
                  <p:par>
                    <p:cTn id="52" fill="hold">
                      <p:stCondLst>
                        <p:cond delay="indefinite"/>
                      </p:stCondLst>
                      <p:childTnLst>
                        <p:par>
                          <p:cTn id="53" fill="hold">
                            <p:stCondLst>
                              <p:cond delay="0"/>
                            </p:stCondLst>
                            <p:childTnLst>
                              <p:par>
                                <p:cTn id="54" presetID="42" presetClass="entr" presetSubtype="0" fill="hold" grpId="0" nodeType="clickEffect">
                                  <p:stCondLst>
                                    <p:cond delay="0"/>
                                  </p:stCondLst>
                                  <p:childTnLst>
                                    <p:set>
                                      <p:cBhvr>
                                        <p:cTn id="55" dur="1" fill="hold">
                                          <p:stCondLst>
                                            <p:cond delay="0"/>
                                          </p:stCondLst>
                                        </p:cTn>
                                        <p:tgtEl>
                                          <p:spTgt spid="3">
                                            <p:txEl>
                                              <p:pRg st="6" end="6"/>
                                            </p:txEl>
                                          </p:spTgt>
                                        </p:tgtEl>
                                        <p:attrNameLst>
                                          <p:attrName>style.visibility</p:attrName>
                                        </p:attrNameLst>
                                      </p:cBhvr>
                                      <p:to>
                                        <p:strVal val="visible"/>
                                      </p:to>
                                    </p:set>
                                    <p:animEffect transition="in" filter="fade">
                                      <p:cBhvr>
                                        <p:cTn id="56" dur="1000"/>
                                        <p:tgtEl>
                                          <p:spTgt spid="3">
                                            <p:txEl>
                                              <p:pRg st="6" end="6"/>
                                            </p:txEl>
                                          </p:spTgt>
                                        </p:tgtEl>
                                      </p:cBhvr>
                                    </p:animEffect>
                                    <p:anim calcmode="lin" valueType="num">
                                      <p:cBhvr>
                                        <p:cTn id="57" dur="1000" fill="hold"/>
                                        <p:tgtEl>
                                          <p:spTgt spid="3">
                                            <p:txEl>
                                              <p:pRg st="6" end="6"/>
                                            </p:txEl>
                                          </p:spTgt>
                                        </p:tgtEl>
                                        <p:attrNameLst>
                                          <p:attrName>ppt_x</p:attrName>
                                        </p:attrNameLst>
                                      </p:cBhvr>
                                      <p:tavLst>
                                        <p:tav tm="0">
                                          <p:val>
                                            <p:strVal val="#ppt_x"/>
                                          </p:val>
                                        </p:tav>
                                        <p:tav tm="100000">
                                          <p:val>
                                            <p:strVal val="#ppt_x"/>
                                          </p:val>
                                        </p:tav>
                                      </p:tavLst>
                                    </p:anim>
                                    <p:anim calcmode="lin" valueType="num">
                                      <p:cBhvr>
                                        <p:cTn id="58" dur="1000" fill="hold"/>
                                        <p:tgtEl>
                                          <p:spTgt spid="3">
                                            <p:txEl>
                                              <p:pRg st="6" end="6"/>
                                            </p:txEl>
                                          </p:spTgt>
                                        </p:tgtEl>
                                        <p:attrNameLst>
                                          <p:attrName>ppt_y</p:attrName>
                                        </p:attrNameLst>
                                      </p:cBhvr>
                                      <p:tavLst>
                                        <p:tav tm="0">
                                          <p:val>
                                            <p:strVal val="#ppt_y+.1"/>
                                          </p:val>
                                        </p:tav>
                                        <p:tav tm="100000">
                                          <p:val>
                                            <p:strVal val="#ppt_y"/>
                                          </p:val>
                                        </p:tav>
                                      </p:tavLst>
                                    </p:anim>
                                  </p:childTnLst>
                                </p:cTn>
                              </p:par>
                            </p:childTnLst>
                          </p:cTn>
                        </p:par>
                      </p:childTnLst>
                    </p:cTn>
                  </p:par>
                  <p:par>
                    <p:cTn id="59" fill="hold">
                      <p:stCondLst>
                        <p:cond delay="indefinite"/>
                      </p:stCondLst>
                      <p:childTnLst>
                        <p:par>
                          <p:cTn id="60" fill="hold">
                            <p:stCondLst>
                              <p:cond delay="0"/>
                            </p:stCondLst>
                            <p:childTnLst>
                              <p:par>
                                <p:cTn id="61" presetID="42" presetClass="entr" presetSubtype="0" fill="hold" grpId="0" nodeType="clickEffect">
                                  <p:stCondLst>
                                    <p:cond delay="0"/>
                                  </p:stCondLst>
                                  <p:childTnLst>
                                    <p:set>
                                      <p:cBhvr>
                                        <p:cTn id="62" dur="1" fill="hold">
                                          <p:stCondLst>
                                            <p:cond delay="0"/>
                                          </p:stCondLst>
                                        </p:cTn>
                                        <p:tgtEl>
                                          <p:spTgt spid="3">
                                            <p:txEl>
                                              <p:pRg st="7" end="7"/>
                                            </p:txEl>
                                          </p:spTgt>
                                        </p:tgtEl>
                                        <p:attrNameLst>
                                          <p:attrName>style.visibility</p:attrName>
                                        </p:attrNameLst>
                                      </p:cBhvr>
                                      <p:to>
                                        <p:strVal val="visible"/>
                                      </p:to>
                                    </p:set>
                                    <p:animEffect transition="in" filter="fade">
                                      <p:cBhvr>
                                        <p:cTn id="63" dur="1000"/>
                                        <p:tgtEl>
                                          <p:spTgt spid="3">
                                            <p:txEl>
                                              <p:pRg st="7" end="7"/>
                                            </p:txEl>
                                          </p:spTgt>
                                        </p:tgtEl>
                                      </p:cBhvr>
                                    </p:animEffect>
                                    <p:anim calcmode="lin" valueType="num">
                                      <p:cBhvr>
                                        <p:cTn id="64" dur="1000" fill="hold"/>
                                        <p:tgtEl>
                                          <p:spTgt spid="3">
                                            <p:txEl>
                                              <p:pRg st="7" end="7"/>
                                            </p:txEl>
                                          </p:spTgt>
                                        </p:tgtEl>
                                        <p:attrNameLst>
                                          <p:attrName>ppt_x</p:attrName>
                                        </p:attrNameLst>
                                      </p:cBhvr>
                                      <p:tavLst>
                                        <p:tav tm="0">
                                          <p:val>
                                            <p:strVal val="#ppt_x"/>
                                          </p:val>
                                        </p:tav>
                                        <p:tav tm="100000">
                                          <p:val>
                                            <p:strVal val="#ppt_x"/>
                                          </p:val>
                                        </p:tav>
                                      </p:tavLst>
                                    </p:anim>
                                    <p:anim calcmode="lin" valueType="num">
                                      <p:cBhvr>
                                        <p:cTn id="65" dur="1000" fill="hold"/>
                                        <p:tgtEl>
                                          <p:spTgt spid="3">
                                            <p:txEl>
                                              <p:pRg st="7" end="7"/>
                                            </p:txEl>
                                          </p:spTgt>
                                        </p:tgtEl>
                                        <p:attrNameLst>
                                          <p:attrName>ppt_y</p:attrName>
                                        </p:attrNameLst>
                                      </p:cBhvr>
                                      <p:tavLst>
                                        <p:tav tm="0">
                                          <p:val>
                                            <p:strVal val="#ppt_y+.1"/>
                                          </p:val>
                                        </p:tav>
                                        <p:tav tm="100000">
                                          <p:val>
                                            <p:strVal val="#ppt_y"/>
                                          </p:val>
                                        </p:tav>
                                      </p:tavLst>
                                    </p:anim>
                                  </p:childTnLst>
                                </p:cTn>
                              </p:par>
                            </p:childTnLst>
                          </p:cTn>
                        </p:par>
                      </p:childTnLst>
                    </p:cTn>
                  </p:par>
                  <p:par>
                    <p:cTn id="66" fill="hold">
                      <p:stCondLst>
                        <p:cond delay="indefinite"/>
                      </p:stCondLst>
                      <p:childTnLst>
                        <p:par>
                          <p:cTn id="67" fill="hold">
                            <p:stCondLst>
                              <p:cond delay="0"/>
                            </p:stCondLst>
                            <p:childTnLst>
                              <p:par>
                                <p:cTn id="68" presetID="42" presetClass="entr" presetSubtype="0" fill="hold" grpId="0" nodeType="clickEffect">
                                  <p:stCondLst>
                                    <p:cond delay="0"/>
                                  </p:stCondLst>
                                  <p:childTnLst>
                                    <p:set>
                                      <p:cBhvr>
                                        <p:cTn id="69" dur="1" fill="hold">
                                          <p:stCondLst>
                                            <p:cond delay="0"/>
                                          </p:stCondLst>
                                        </p:cTn>
                                        <p:tgtEl>
                                          <p:spTgt spid="3">
                                            <p:txEl>
                                              <p:pRg st="8" end="8"/>
                                            </p:txEl>
                                          </p:spTgt>
                                        </p:tgtEl>
                                        <p:attrNameLst>
                                          <p:attrName>style.visibility</p:attrName>
                                        </p:attrNameLst>
                                      </p:cBhvr>
                                      <p:to>
                                        <p:strVal val="visible"/>
                                      </p:to>
                                    </p:set>
                                    <p:animEffect transition="in" filter="fade">
                                      <p:cBhvr>
                                        <p:cTn id="70" dur="1000"/>
                                        <p:tgtEl>
                                          <p:spTgt spid="3">
                                            <p:txEl>
                                              <p:pRg st="8" end="8"/>
                                            </p:txEl>
                                          </p:spTgt>
                                        </p:tgtEl>
                                      </p:cBhvr>
                                    </p:animEffect>
                                    <p:anim calcmode="lin" valueType="num">
                                      <p:cBhvr>
                                        <p:cTn id="71" dur="1000" fill="hold"/>
                                        <p:tgtEl>
                                          <p:spTgt spid="3">
                                            <p:txEl>
                                              <p:pRg st="8" end="8"/>
                                            </p:txEl>
                                          </p:spTgt>
                                        </p:tgtEl>
                                        <p:attrNameLst>
                                          <p:attrName>ppt_x</p:attrName>
                                        </p:attrNameLst>
                                      </p:cBhvr>
                                      <p:tavLst>
                                        <p:tav tm="0">
                                          <p:val>
                                            <p:strVal val="#ppt_x"/>
                                          </p:val>
                                        </p:tav>
                                        <p:tav tm="100000">
                                          <p:val>
                                            <p:strVal val="#ppt_x"/>
                                          </p:val>
                                        </p:tav>
                                      </p:tavLst>
                                    </p:anim>
                                    <p:anim calcmode="lin" valueType="num">
                                      <p:cBhvr>
                                        <p:cTn id="72" dur="1000" fill="hold"/>
                                        <p:tgtEl>
                                          <p:spTgt spid="3">
                                            <p:txEl>
                                              <p:pRg st="8" end="8"/>
                                            </p:txEl>
                                          </p:spTgt>
                                        </p:tgtEl>
                                        <p:attrNameLst>
                                          <p:attrName>ppt_y</p:attrName>
                                        </p:attrNameLst>
                                      </p:cBhvr>
                                      <p:tavLst>
                                        <p:tav tm="0">
                                          <p:val>
                                            <p:strVal val="#ppt_y+.1"/>
                                          </p:val>
                                        </p:tav>
                                        <p:tav tm="100000">
                                          <p:val>
                                            <p:strVal val="#ppt_y"/>
                                          </p:val>
                                        </p:tav>
                                      </p:tavLst>
                                    </p:anim>
                                  </p:childTnLst>
                                </p:cTn>
                              </p:par>
                            </p:childTnLst>
                          </p:cTn>
                        </p:par>
                      </p:childTnLst>
                    </p:cTn>
                  </p:par>
                  <p:par>
                    <p:cTn id="73" fill="hold">
                      <p:stCondLst>
                        <p:cond delay="indefinite"/>
                      </p:stCondLst>
                      <p:childTnLst>
                        <p:par>
                          <p:cTn id="74" fill="hold">
                            <p:stCondLst>
                              <p:cond delay="0"/>
                            </p:stCondLst>
                            <p:childTnLst>
                              <p:par>
                                <p:cTn id="75" presetID="42" presetClass="entr" presetSubtype="0" fill="hold" grpId="0" nodeType="clickEffect">
                                  <p:stCondLst>
                                    <p:cond delay="0"/>
                                  </p:stCondLst>
                                  <p:childTnLst>
                                    <p:set>
                                      <p:cBhvr>
                                        <p:cTn id="76" dur="1" fill="hold">
                                          <p:stCondLst>
                                            <p:cond delay="0"/>
                                          </p:stCondLst>
                                        </p:cTn>
                                        <p:tgtEl>
                                          <p:spTgt spid="3">
                                            <p:txEl>
                                              <p:pRg st="9" end="9"/>
                                            </p:txEl>
                                          </p:spTgt>
                                        </p:tgtEl>
                                        <p:attrNameLst>
                                          <p:attrName>style.visibility</p:attrName>
                                        </p:attrNameLst>
                                      </p:cBhvr>
                                      <p:to>
                                        <p:strVal val="visible"/>
                                      </p:to>
                                    </p:set>
                                    <p:animEffect transition="in" filter="fade">
                                      <p:cBhvr>
                                        <p:cTn id="77" dur="1000"/>
                                        <p:tgtEl>
                                          <p:spTgt spid="3">
                                            <p:txEl>
                                              <p:pRg st="9" end="9"/>
                                            </p:txEl>
                                          </p:spTgt>
                                        </p:tgtEl>
                                      </p:cBhvr>
                                    </p:animEffect>
                                    <p:anim calcmode="lin" valueType="num">
                                      <p:cBhvr>
                                        <p:cTn id="78" dur="1000" fill="hold"/>
                                        <p:tgtEl>
                                          <p:spTgt spid="3">
                                            <p:txEl>
                                              <p:pRg st="9" end="9"/>
                                            </p:txEl>
                                          </p:spTgt>
                                        </p:tgtEl>
                                        <p:attrNameLst>
                                          <p:attrName>ppt_x</p:attrName>
                                        </p:attrNameLst>
                                      </p:cBhvr>
                                      <p:tavLst>
                                        <p:tav tm="0">
                                          <p:val>
                                            <p:strVal val="#ppt_x"/>
                                          </p:val>
                                        </p:tav>
                                        <p:tav tm="100000">
                                          <p:val>
                                            <p:strVal val="#ppt_x"/>
                                          </p:val>
                                        </p:tav>
                                      </p:tavLst>
                                    </p:anim>
                                    <p:anim calcmode="lin" valueType="num">
                                      <p:cBhvr>
                                        <p:cTn id="79" dur="1000" fill="hold"/>
                                        <p:tgtEl>
                                          <p:spTgt spid="3">
                                            <p:txEl>
                                              <p:pRg st="9" end="9"/>
                                            </p:txEl>
                                          </p:spTgt>
                                        </p:tgtEl>
                                        <p:attrNameLst>
                                          <p:attrName>ppt_y</p:attrName>
                                        </p:attrNameLst>
                                      </p:cBhvr>
                                      <p:tavLst>
                                        <p:tav tm="0">
                                          <p:val>
                                            <p:strVal val="#ppt_y+.1"/>
                                          </p:val>
                                        </p:tav>
                                        <p:tav tm="100000">
                                          <p:val>
                                            <p:strVal val="#ppt_y"/>
                                          </p:val>
                                        </p:tav>
                                      </p:tavLst>
                                    </p:anim>
                                  </p:childTnLst>
                                </p:cTn>
                              </p:par>
                            </p:childTnLst>
                          </p:cTn>
                        </p:par>
                      </p:childTnLst>
                    </p:cTn>
                  </p:par>
                  <p:par>
                    <p:cTn id="80" fill="hold">
                      <p:stCondLst>
                        <p:cond delay="indefinite"/>
                      </p:stCondLst>
                      <p:childTnLst>
                        <p:par>
                          <p:cTn id="81" fill="hold">
                            <p:stCondLst>
                              <p:cond delay="0"/>
                            </p:stCondLst>
                            <p:childTnLst>
                              <p:par>
                                <p:cTn id="82" presetID="45" presetClass="entr" presetSubtype="0" fill="hold" nodeType="clickEffect">
                                  <p:stCondLst>
                                    <p:cond delay="0"/>
                                  </p:stCondLst>
                                  <p:childTnLst>
                                    <p:set>
                                      <p:cBhvr>
                                        <p:cTn id="83" dur="1" fill="hold">
                                          <p:stCondLst>
                                            <p:cond delay="0"/>
                                          </p:stCondLst>
                                        </p:cTn>
                                        <p:tgtEl>
                                          <p:spTgt spid="5"/>
                                        </p:tgtEl>
                                        <p:attrNameLst>
                                          <p:attrName>style.visibility</p:attrName>
                                        </p:attrNameLst>
                                      </p:cBhvr>
                                      <p:to>
                                        <p:strVal val="visible"/>
                                      </p:to>
                                    </p:set>
                                    <p:animEffect transition="in" filter="fade">
                                      <p:cBhvr>
                                        <p:cTn id="84" dur="2000"/>
                                        <p:tgtEl>
                                          <p:spTgt spid="5"/>
                                        </p:tgtEl>
                                      </p:cBhvr>
                                    </p:animEffect>
                                    <p:anim calcmode="lin" valueType="num">
                                      <p:cBhvr>
                                        <p:cTn id="85" dur="2000" fill="hold"/>
                                        <p:tgtEl>
                                          <p:spTgt spid="5"/>
                                        </p:tgtEl>
                                        <p:attrNameLst>
                                          <p:attrName>ppt_w</p:attrName>
                                        </p:attrNameLst>
                                      </p:cBhvr>
                                      <p:tavLst>
                                        <p:tav tm="0" fmla="#ppt_w*sin(2.5*pi*$)">
                                          <p:val>
                                            <p:fltVal val="0"/>
                                          </p:val>
                                        </p:tav>
                                        <p:tav tm="100000">
                                          <p:val>
                                            <p:fltVal val="1"/>
                                          </p:val>
                                        </p:tav>
                                      </p:tavLst>
                                    </p:anim>
                                    <p:anim calcmode="lin" valueType="num">
                                      <p:cBhvr>
                                        <p:cTn id="86" dur="2000" fill="hold"/>
                                        <p:tgtEl>
                                          <p:spTgt spid="5"/>
                                        </p:tgtEl>
                                        <p:attrNameLst>
                                          <p:attrName>ppt_h</p:attrName>
                                        </p:attrNameLst>
                                      </p:cBhvr>
                                      <p:tavLst>
                                        <p:tav tm="0">
                                          <p:val>
                                            <p:strVal val="#ppt_h"/>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theme/theme1.xml><?xml version="1.0" encoding="utf-8"?>
<a:theme xmlns:a="http://schemas.openxmlformats.org/drawingml/2006/main" name="Aerodynamika">
  <a:themeElements>
    <a:clrScheme name="Aerodynamika">
      <a:dk1>
        <a:sysClr val="windowText" lastClr="000000"/>
      </a:dk1>
      <a:lt1>
        <a:sysClr val="window" lastClr="FFFFFF"/>
      </a:lt1>
      <a:dk2>
        <a:srgbClr val="212745"/>
      </a:dk2>
      <a:lt2>
        <a:srgbClr val="B4DCFA"/>
      </a:lt2>
      <a:accent1>
        <a:srgbClr val="4E67C8"/>
      </a:accent1>
      <a:accent2>
        <a:srgbClr val="5ECCF3"/>
      </a:accent2>
      <a:accent3>
        <a:srgbClr val="A7EA52"/>
      </a:accent3>
      <a:accent4>
        <a:srgbClr val="5DCEAF"/>
      </a:accent4>
      <a:accent5>
        <a:srgbClr val="FF8021"/>
      </a:accent5>
      <a:accent6>
        <a:srgbClr val="F14124"/>
      </a:accent6>
      <a:hlink>
        <a:srgbClr val="56C7AA"/>
      </a:hlink>
      <a:folHlink>
        <a:srgbClr val="59A8D1"/>
      </a:folHlink>
    </a:clrScheme>
    <a:fontScheme name="Aerodynamika">
      <a:majorFont>
        <a:latin typeface="Trebuchet MS"/>
        <a:ea typeface=""/>
        <a:cs typeface=""/>
        <a:font script="Jpan" typeface="HGｺﾞｼｯｸM"/>
        <a:font script="Hang" typeface="HY그래픽B"/>
        <a:font script="Hans" typeface="方正姚体"/>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a:ea typeface=""/>
        <a:cs typeface=""/>
        <a:font script="Jpan" typeface="HGｺﾞｼｯｸM"/>
        <a:font script="Hang" typeface="HY그래픽M"/>
        <a:font script="Hans" typeface="方正姚体"/>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Aerodynamika">
      <a:fillStyleLst>
        <a:solidFill>
          <a:schemeClr val="phClr"/>
        </a:solidFill>
        <a:gradFill rotWithShape="1">
          <a:gsLst>
            <a:gs pos="28000">
              <a:schemeClr val="phClr">
                <a:tint val="18000"/>
                <a:satMod val="120000"/>
                <a:lumMod val="88000"/>
              </a:schemeClr>
            </a:gs>
            <a:gs pos="100000">
              <a:schemeClr val="phClr">
                <a:tint val="40000"/>
                <a:satMod val="100000"/>
                <a:lumMod val="78000"/>
              </a:schemeClr>
            </a:gs>
          </a:gsLst>
          <a:lin ang="5400000" scaled="0"/>
        </a:gradFill>
        <a:gradFill rotWithShape="1">
          <a:gsLst>
            <a:gs pos="0">
              <a:schemeClr val="phClr">
                <a:lumMod val="95000"/>
              </a:schemeClr>
            </a:gs>
            <a:gs pos="100000">
              <a:schemeClr val="phClr">
                <a:shade val="82000"/>
                <a:satMod val="125000"/>
                <a:lumMod val="74000"/>
              </a:schemeClr>
            </a:gs>
          </a:gsLst>
          <a:lin ang="5400000" scaled="0"/>
        </a:gradFill>
      </a:fillStyleLst>
      <a:lnStyleLst>
        <a:ln w="9525" cap="flat" cmpd="sng" algn="ctr">
          <a:solidFill>
            <a:schemeClr val="phClr"/>
          </a:solidFill>
          <a:prstDash val="solid"/>
        </a:ln>
        <a:ln w="15875" cap="flat" cmpd="sng" algn="ctr">
          <a:solidFill>
            <a:schemeClr val="phClr">
              <a:shade val="75000"/>
              <a:satMod val="125000"/>
              <a:lumMod val="75000"/>
            </a:schemeClr>
          </a:solidFill>
          <a:prstDash val="solid"/>
        </a:ln>
        <a:ln w="25400" cap="flat" cmpd="sng" algn="ctr">
          <a:solidFill>
            <a:schemeClr val="phClr"/>
          </a:solidFill>
          <a:prstDash val="solid"/>
        </a:ln>
      </a:lnStyleLst>
      <a:effectStyleLst>
        <a:effectStyle>
          <a:effectLst>
            <a:outerShdw blurRad="63500" dist="50800" dir="5400000" sx="98000" sy="98000" rotWithShape="0">
              <a:srgbClr val="000000">
                <a:alpha val="20000"/>
              </a:srgbClr>
            </a:outerShdw>
          </a:effectLst>
        </a:effectStyle>
        <a:effectStyle>
          <a:effectLst>
            <a:outerShdw blurRad="40005" dist="22984" dir="5400000" rotWithShape="0">
              <a:srgbClr val="000000">
                <a:alpha val="45000"/>
              </a:srgbClr>
            </a:outerShdw>
          </a:effectLst>
          <a:scene3d>
            <a:camera prst="orthographicFront">
              <a:rot lat="0" lon="0" rev="0"/>
            </a:camera>
            <a:lightRig rig="balanced" dir="tr"/>
          </a:scene3d>
          <a:sp3d prstMaterial="matte">
            <a:bevelT w="19050" h="38100"/>
          </a:sp3d>
        </a:effectStyle>
        <a:effectStyle>
          <a:effectLst>
            <a:reflection blurRad="38100" stA="26000" endPos="23000" dist="25400" dir="5400000" sy="-100000" rotWithShape="0"/>
          </a:effectLst>
          <a:scene3d>
            <a:camera prst="orthographicFront">
              <a:rot lat="0" lon="0" rev="0"/>
            </a:camera>
            <a:lightRig rig="balanced" dir="tr"/>
          </a:scene3d>
          <a:sp3d contourW="14605" prstMaterial="plastic">
            <a:bevelT w="50800"/>
            <a:contourClr>
              <a:schemeClr val="phClr">
                <a:shade val="30000"/>
                <a:satMod val="120000"/>
              </a:schemeClr>
            </a:contourClr>
          </a:sp3d>
        </a:effectStyle>
      </a:effectStyleLst>
      <a:bgFillStyleLst>
        <a:solidFill>
          <a:schemeClr val="phClr"/>
        </a:solidFill>
        <a:gradFill rotWithShape="1">
          <a:gsLst>
            <a:gs pos="0">
              <a:schemeClr val="phClr">
                <a:tint val="98000"/>
                <a:shade val="90000"/>
                <a:satMod val="160000"/>
                <a:lumMod val="100000"/>
              </a:schemeClr>
            </a:gs>
            <a:gs pos="60000">
              <a:schemeClr val="phClr">
                <a:tint val="95000"/>
                <a:shade val="100000"/>
                <a:satMod val="130000"/>
                <a:lumMod val="130000"/>
              </a:schemeClr>
            </a:gs>
            <a:gs pos="100000">
              <a:schemeClr val="phClr">
                <a:tint val="97000"/>
                <a:shade val="100000"/>
                <a:hueMod val="100000"/>
                <a:satMod val="140000"/>
                <a:lumMod val="80000"/>
              </a:schemeClr>
            </a:gs>
          </a:gsLst>
          <a:path path="circle">
            <a:fillToRect l="20000" t="10000" r="20000" b="60000"/>
          </a:path>
        </a:gradFill>
        <a:gradFill rotWithShape="1">
          <a:gsLst>
            <a:gs pos="0">
              <a:schemeClr val="phClr">
                <a:tint val="94000"/>
                <a:satMod val="160000"/>
                <a:lumMod val="160000"/>
              </a:schemeClr>
            </a:gs>
            <a:gs pos="42000">
              <a:schemeClr val="phClr">
                <a:tint val="94000"/>
                <a:shade val="94000"/>
                <a:satMod val="160000"/>
                <a:lumMod val="130000"/>
              </a:schemeClr>
            </a:gs>
            <a:gs pos="100000">
              <a:schemeClr val="phClr">
                <a:tint val="97000"/>
                <a:shade val="94000"/>
                <a:satMod val="180000"/>
                <a:lumMod val="84000"/>
              </a:schemeClr>
            </a:gs>
          </a:gsLst>
          <a:path path="circle">
            <a:fillToRect l="24000" t="44000" r="24000" b="12000"/>
          </a:path>
        </a:gradFill>
      </a:bgFillStyleLst>
    </a:fmtScheme>
  </a:themeElements>
  <a:objectDefaults/>
  <a:extraClrSchemeLst/>
</a:theme>
</file>

<file path=ppt/theme/theme2.xml><?xml version="1.0" encoding="utf-8"?>
<a:theme xmlns:a="http://schemas.openxmlformats.org/drawingml/2006/main" name="Motiv sady Office">
  <a:themeElements>
    <a:clrScheme name="Kancelář">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Kancelář">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Kancelář">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Slipstream</Template>
  <TotalTime>642</TotalTime>
  <Words>300</Words>
  <Application>Microsoft Office PowerPoint</Application>
  <PresentationFormat>Předvádění na obrazovce (4:3)</PresentationFormat>
  <Paragraphs>50</Paragraphs>
  <Slides>6</Slides>
  <Notes>6</Notes>
  <HiddenSlides>0</HiddenSlides>
  <MMClips>0</MMClips>
  <ScaleCrop>false</ScaleCrop>
  <HeadingPairs>
    <vt:vector size="4" baseType="variant">
      <vt:variant>
        <vt:lpstr>Motiv</vt:lpstr>
      </vt:variant>
      <vt:variant>
        <vt:i4>1</vt:i4>
      </vt:variant>
      <vt:variant>
        <vt:lpstr>Nadpisy snímků</vt:lpstr>
      </vt:variant>
      <vt:variant>
        <vt:i4>6</vt:i4>
      </vt:variant>
    </vt:vector>
  </HeadingPairs>
  <TitlesOfParts>
    <vt:vector size="7" baseType="lpstr">
      <vt:lpstr>Aerodynamika</vt:lpstr>
      <vt:lpstr>průvodní list</vt:lpstr>
      <vt:lpstr>OBĚŽNÍK - PŘÍKLADY</vt:lpstr>
      <vt:lpstr>OBĚŽNÍK - PŘÍKLADY</vt:lpstr>
      <vt:lpstr>OBĚŽNÍK - PŘÍKLADY</vt:lpstr>
      <vt:lpstr>OBĚŽNÍK - PŘÍKLADY</vt:lpstr>
      <vt:lpstr>POUŽITÉ  ZDROJE</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Prezentace aplikace PowerPoint</dc:title>
  <dc:creator>Šárka Schuplerová</dc:creator>
  <cp:lastModifiedBy>jitka</cp:lastModifiedBy>
  <cp:revision>67</cp:revision>
  <dcterms:created xsi:type="dcterms:W3CDTF">2012-08-06T07:07:34Z</dcterms:created>
  <dcterms:modified xsi:type="dcterms:W3CDTF">2014-04-06T12:22:21Z</dcterms:modified>
</cp:coreProperties>
</file>