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61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9CA3-B302-436C-90E3-74E95745330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215C-A161-431B-99F7-A8BD194EE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6A215C-A161-431B-99F7-A8BD194EEA0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DFC8EC-029B-42E7-9384-C7BE74A15C4B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FA47E-4646-4486-966E-06AF93ABB8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564904"/>
            <a:ext cx="817307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 12 _INOVACE_ČESKÝ JAZYK A LITERATURA </a:t>
            </a:r>
            <a:r>
              <a:rPr lang="cs-CZ" dirty="0" smtClean="0"/>
              <a:t>4_16. </a:t>
            </a:r>
            <a:r>
              <a:rPr lang="cs-CZ" dirty="0" smtClean="0"/>
              <a:t>OPAKUJEME </a:t>
            </a:r>
            <a:endParaRPr lang="cs-CZ" dirty="0" smtClean="0"/>
          </a:p>
          <a:p>
            <a:r>
              <a:rPr lang="cs-CZ" dirty="0" smtClean="0"/>
              <a:t>	</a:t>
            </a:r>
            <a:r>
              <a:rPr lang="cs-CZ" dirty="0" smtClean="0"/>
              <a:t>	</a:t>
            </a:r>
            <a:r>
              <a:rPr lang="cs-CZ" dirty="0" smtClean="0"/>
              <a:t>VELKÁ </a:t>
            </a:r>
            <a:r>
              <a:rPr lang="cs-CZ" dirty="0" smtClean="0"/>
              <a:t>A MALÁ PÍSMENKA</a:t>
            </a:r>
          </a:p>
          <a:p>
            <a:r>
              <a:rPr lang="cs-CZ" dirty="0" smtClean="0"/>
              <a:t>Téma:	</a:t>
            </a:r>
            <a:r>
              <a:rPr lang="cs-CZ" smtClean="0"/>
              <a:t>	</a:t>
            </a:r>
            <a:r>
              <a:rPr lang="cs-CZ" smtClean="0"/>
              <a:t>OPAKUJEME VELKÁ A MALÁ PÍSMENKA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3. 1. 2012</a:t>
            </a:r>
          </a:p>
          <a:p>
            <a:r>
              <a:rPr lang="cs-CZ" dirty="0" smtClean="0"/>
              <a:t>Určeno pro:	1. ročník ZŠ</a:t>
            </a:r>
          </a:p>
          <a:p>
            <a:r>
              <a:rPr lang="cs-CZ" dirty="0" smtClean="0"/>
              <a:t>Anotace:		Hledání velkého a malého písmenka, propojení šipkou</a:t>
            </a:r>
            <a:endParaRPr lang="cs-CZ" dirty="0"/>
          </a:p>
        </p:txBody>
      </p:sp>
      <p:pic>
        <p:nvPicPr>
          <p:cNvPr id="5" name="Obrázek 4" descr="log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641067"/>
            <a:ext cx="7992888" cy="17486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Mrak 30"/>
          <p:cNvSpPr/>
          <p:nvPr/>
        </p:nvSpPr>
        <p:spPr>
          <a:xfrm>
            <a:off x="7452320" y="2636912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32" name="Mrak 31"/>
          <p:cNvSpPr/>
          <p:nvPr/>
        </p:nvSpPr>
        <p:spPr>
          <a:xfrm>
            <a:off x="3707904" y="476672"/>
            <a:ext cx="108012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33" name="Mrak 32"/>
          <p:cNvSpPr/>
          <p:nvPr/>
        </p:nvSpPr>
        <p:spPr>
          <a:xfrm>
            <a:off x="6660232" y="1484784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34" name="Mrak 33"/>
          <p:cNvSpPr/>
          <p:nvPr/>
        </p:nvSpPr>
        <p:spPr>
          <a:xfrm>
            <a:off x="971600" y="548680"/>
            <a:ext cx="136815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I</a:t>
            </a:r>
            <a:endParaRPr lang="cs-CZ" sz="4000" dirty="0"/>
          </a:p>
        </p:txBody>
      </p:sp>
      <p:sp>
        <p:nvSpPr>
          <p:cNvPr id="35" name="Mrak 34"/>
          <p:cNvSpPr/>
          <p:nvPr/>
        </p:nvSpPr>
        <p:spPr>
          <a:xfrm>
            <a:off x="4788024" y="3356992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i</a:t>
            </a:r>
            <a:endParaRPr lang="cs-CZ" sz="4000" dirty="0"/>
          </a:p>
        </p:txBody>
      </p:sp>
      <p:sp>
        <p:nvSpPr>
          <p:cNvPr id="38" name="Mrak 37"/>
          <p:cNvSpPr/>
          <p:nvPr/>
        </p:nvSpPr>
        <p:spPr>
          <a:xfrm>
            <a:off x="3275856" y="5301208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40" name="Mrak 39"/>
          <p:cNvSpPr/>
          <p:nvPr/>
        </p:nvSpPr>
        <p:spPr>
          <a:xfrm>
            <a:off x="1691680" y="2204864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41" name="Mrak 40"/>
          <p:cNvSpPr/>
          <p:nvPr/>
        </p:nvSpPr>
        <p:spPr>
          <a:xfrm>
            <a:off x="2123728" y="3573016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</a:t>
            </a:r>
            <a:endParaRPr lang="cs-CZ" sz="4000" dirty="0"/>
          </a:p>
        </p:txBody>
      </p:sp>
      <p:sp>
        <p:nvSpPr>
          <p:cNvPr id="42" name="Mrak 41"/>
          <p:cNvSpPr/>
          <p:nvPr/>
        </p:nvSpPr>
        <p:spPr>
          <a:xfrm>
            <a:off x="4644008" y="1412776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</a:t>
            </a:r>
            <a:endParaRPr lang="cs-CZ" sz="4000" dirty="0"/>
          </a:p>
        </p:txBody>
      </p:sp>
      <p:sp>
        <p:nvSpPr>
          <p:cNvPr id="43" name="Mrak 42"/>
          <p:cNvSpPr/>
          <p:nvPr/>
        </p:nvSpPr>
        <p:spPr>
          <a:xfrm>
            <a:off x="467544" y="306896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  <p:cxnSp>
        <p:nvCxnSpPr>
          <p:cNvPr id="52" name="Přímá spojovací šipka 51"/>
          <p:cNvCxnSpPr/>
          <p:nvPr/>
        </p:nvCxnSpPr>
        <p:spPr>
          <a:xfrm flipV="1">
            <a:off x="1835696" y="2132856"/>
            <a:ext cx="4680520" cy="13681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/>
          <p:nvPr/>
        </p:nvCxnSpPr>
        <p:spPr>
          <a:xfrm flipV="1">
            <a:off x="3275856" y="2348880"/>
            <a:ext cx="1368152" cy="11521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>
            <a:off x="2195736" y="1340768"/>
            <a:ext cx="2592288" cy="21602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 flipH="1">
            <a:off x="3851920" y="1412776"/>
            <a:ext cx="288032" cy="38164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/>
          <p:nvPr/>
        </p:nvCxnSpPr>
        <p:spPr>
          <a:xfrm flipH="1" flipV="1">
            <a:off x="3059832" y="2780928"/>
            <a:ext cx="4104456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3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Mrak 30"/>
          <p:cNvSpPr/>
          <p:nvPr/>
        </p:nvSpPr>
        <p:spPr>
          <a:xfrm>
            <a:off x="7452320" y="2636912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</a:t>
            </a:r>
            <a:endParaRPr lang="cs-CZ" sz="4000" dirty="0"/>
          </a:p>
        </p:txBody>
      </p:sp>
      <p:sp>
        <p:nvSpPr>
          <p:cNvPr id="32" name="Mrak 31"/>
          <p:cNvSpPr/>
          <p:nvPr/>
        </p:nvSpPr>
        <p:spPr>
          <a:xfrm>
            <a:off x="3707904" y="476672"/>
            <a:ext cx="108012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</a:t>
            </a:r>
            <a:endParaRPr lang="cs-CZ" sz="4000" dirty="0"/>
          </a:p>
        </p:txBody>
      </p:sp>
      <p:sp>
        <p:nvSpPr>
          <p:cNvPr id="33" name="Mrak 32"/>
          <p:cNvSpPr/>
          <p:nvPr/>
        </p:nvSpPr>
        <p:spPr>
          <a:xfrm>
            <a:off x="6660232" y="1484784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</a:t>
            </a:r>
            <a:endParaRPr lang="cs-CZ" sz="4000" dirty="0"/>
          </a:p>
        </p:txBody>
      </p:sp>
      <p:sp>
        <p:nvSpPr>
          <p:cNvPr id="34" name="Mrak 33"/>
          <p:cNvSpPr/>
          <p:nvPr/>
        </p:nvSpPr>
        <p:spPr>
          <a:xfrm>
            <a:off x="971600" y="548680"/>
            <a:ext cx="136815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L</a:t>
            </a:r>
            <a:endParaRPr lang="cs-CZ" sz="4000" dirty="0"/>
          </a:p>
        </p:txBody>
      </p:sp>
      <p:sp>
        <p:nvSpPr>
          <p:cNvPr id="35" name="Mrak 34"/>
          <p:cNvSpPr/>
          <p:nvPr/>
        </p:nvSpPr>
        <p:spPr>
          <a:xfrm>
            <a:off x="4788024" y="3356992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l</a:t>
            </a:r>
            <a:endParaRPr lang="cs-CZ" sz="4000" dirty="0"/>
          </a:p>
        </p:txBody>
      </p:sp>
      <p:sp>
        <p:nvSpPr>
          <p:cNvPr id="38" name="Mrak 37"/>
          <p:cNvSpPr/>
          <p:nvPr/>
        </p:nvSpPr>
        <p:spPr>
          <a:xfrm>
            <a:off x="3275856" y="5301208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</a:t>
            </a:r>
            <a:endParaRPr lang="cs-CZ" sz="4000" dirty="0"/>
          </a:p>
        </p:txBody>
      </p:sp>
      <p:sp>
        <p:nvSpPr>
          <p:cNvPr id="40" name="Mrak 39"/>
          <p:cNvSpPr/>
          <p:nvPr/>
        </p:nvSpPr>
        <p:spPr>
          <a:xfrm>
            <a:off x="1691680" y="2204864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</a:t>
            </a:r>
            <a:endParaRPr lang="cs-CZ" sz="4000" dirty="0"/>
          </a:p>
        </p:txBody>
      </p:sp>
      <p:sp>
        <p:nvSpPr>
          <p:cNvPr id="41" name="Mrak 40"/>
          <p:cNvSpPr/>
          <p:nvPr/>
        </p:nvSpPr>
        <p:spPr>
          <a:xfrm>
            <a:off x="2123728" y="3573016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</a:t>
            </a:r>
            <a:endParaRPr lang="cs-CZ" sz="4000" dirty="0"/>
          </a:p>
        </p:txBody>
      </p:sp>
      <p:sp>
        <p:nvSpPr>
          <p:cNvPr id="42" name="Mrak 41"/>
          <p:cNvSpPr/>
          <p:nvPr/>
        </p:nvSpPr>
        <p:spPr>
          <a:xfrm>
            <a:off x="4644008" y="1412776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</a:t>
            </a:r>
            <a:endParaRPr lang="cs-CZ" sz="4000" dirty="0"/>
          </a:p>
        </p:txBody>
      </p:sp>
      <p:sp>
        <p:nvSpPr>
          <p:cNvPr id="43" name="Mrak 42"/>
          <p:cNvSpPr/>
          <p:nvPr/>
        </p:nvSpPr>
        <p:spPr>
          <a:xfrm>
            <a:off x="467544" y="306896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</a:t>
            </a:r>
            <a:endParaRPr lang="cs-CZ" sz="4000" dirty="0"/>
          </a:p>
        </p:txBody>
      </p:sp>
      <p:cxnSp>
        <p:nvCxnSpPr>
          <p:cNvPr id="52" name="Přímá spojovací šipka 51"/>
          <p:cNvCxnSpPr/>
          <p:nvPr/>
        </p:nvCxnSpPr>
        <p:spPr>
          <a:xfrm flipV="1">
            <a:off x="1835696" y="2132856"/>
            <a:ext cx="4680520" cy="13681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/>
          <p:nvPr/>
        </p:nvCxnSpPr>
        <p:spPr>
          <a:xfrm flipV="1">
            <a:off x="3275856" y="2348880"/>
            <a:ext cx="1368152" cy="11521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>
            <a:off x="2195736" y="1340768"/>
            <a:ext cx="2592288" cy="21602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 flipH="1">
            <a:off x="3851920" y="1412776"/>
            <a:ext cx="288032" cy="38164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/>
          <p:nvPr/>
        </p:nvCxnSpPr>
        <p:spPr>
          <a:xfrm flipH="1" flipV="1">
            <a:off x="3059832" y="2780928"/>
            <a:ext cx="4104456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3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Mrak 30"/>
          <p:cNvSpPr/>
          <p:nvPr/>
        </p:nvSpPr>
        <p:spPr>
          <a:xfrm>
            <a:off x="7452320" y="2636912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32" name="Mrak 31"/>
          <p:cNvSpPr/>
          <p:nvPr/>
        </p:nvSpPr>
        <p:spPr>
          <a:xfrm>
            <a:off x="3707904" y="476672"/>
            <a:ext cx="108012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n</a:t>
            </a:r>
            <a:endParaRPr lang="cs-CZ" sz="4000" dirty="0"/>
          </a:p>
        </p:txBody>
      </p:sp>
      <p:sp>
        <p:nvSpPr>
          <p:cNvPr id="33" name="Mrak 32"/>
          <p:cNvSpPr/>
          <p:nvPr/>
        </p:nvSpPr>
        <p:spPr>
          <a:xfrm>
            <a:off x="6660232" y="1484784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</a:t>
            </a:r>
            <a:endParaRPr lang="cs-CZ" sz="4000" dirty="0"/>
          </a:p>
        </p:txBody>
      </p:sp>
      <p:sp>
        <p:nvSpPr>
          <p:cNvPr id="34" name="Mrak 33"/>
          <p:cNvSpPr/>
          <p:nvPr/>
        </p:nvSpPr>
        <p:spPr>
          <a:xfrm>
            <a:off x="971600" y="548680"/>
            <a:ext cx="136815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Y</a:t>
            </a:r>
            <a:endParaRPr lang="cs-CZ" sz="4000" dirty="0"/>
          </a:p>
        </p:txBody>
      </p:sp>
      <p:sp>
        <p:nvSpPr>
          <p:cNvPr id="35" name="Mrak 34"/>
          <p:cNvSpPr/>
          <p:nvPr/>
        </p:nvSpPr>
        <p:spPr>
          <a:xfrm>
            <a:off x="4788024" y="3356992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y</a:t>
            </a:r>
            <a:endParaRPr lang="cs-CZ" sz="4000" dirty="0"/>
          </a:p>
        </p:txBody>
      </p:sp>
      <p:sp>
        <p:nvSpPr>
          <p:cNvPr id="38" name="Mrak 37"/>
          <p:cNvSpPr/>
          <p:nvPr/>
        </p:nvSpPr>
        <p:spPr>
          <a:xfrm>
            <a:off x="3275856" y="5301208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N</a:t>
            </a:r>
            <a:endParaRPr lang="cs-CZ" sz="4000" dirty="0"/>
          </a:p>
        </p:txBody>
      </p:sp>
      <p:sp>
        <p:nvSpPr>
          <p:cNvPr id="40" name="Mrak 39"/>
          <p:cNvSpPr/>
          <p:nvPr/>
        </p:nvSpPr>
        <p:spPr>
          <a:xfrm>
            <a:off x="1691680" y="2204864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41" name="Mrak 40"/>
          <p:cNvSpPr/>
          <p:nvPr/>
        </p:nvSpPr>
        <p:spPr>
          <a:xfrm>
            <a:off x="2123728" y="3573016"/>
            <a:ext cx="127444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42" name="Mrak 41"/>
          <p:cNvSpPr/>
          <p:nvPr/>
        </p:nvSpPr>
        <p:spPr>
          <a:xfrm>
            <a:off x="4644008" y="1412776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43" name="Mrak 42"/>
          <p:cNvSpPr/>
          <p:nvPr/>
        </p:nvSpPr>
        <p:spPr>
          <a:xfrm>
            <a:off x="467544" y="306896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</a:t>
            </a:r>
            <a:endParaRPr lang="cs-CZ" sz="4000" dirty="0"/>
          </a:p>
        </p:txBody>
      </p:sp>
      <p:cxnSp>
        <p:nvCxnSpPr>
          <p:cNvPr id="52" name="Přímá spojovací šipka 51"/>
          <p:cNvCxnSpPr/>
          <p:nvPr/>
        </p:nvCxnSpPr>
        <p:spPr>
          <a:xfrm flipV="1">
            <a:off x="1835696" y="2132856"/>
            <a:ext cx="4680520" cy="13681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šipka 62"/>
          <p:cNvCxnSpPr/>
          <p:nvPr/>
        </p:nvCxnSpPr>
        <p:spPr>
          <a:xfrm flipV="1">
            <a:off x="3275856" y="2348880"/>
            <a:ext cx="1368152" cy="11521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>
            <a:off x="2195736" y="1340768"/>
            <a:ext cx="2592288" cy="21602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 flipH="1">
            <a:off x="3851920" y="1412776"/>
            <a:ext cx="288032" cy="38164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/>
          <p:nvPr/>
        </p:nvCxnSpPr>
        <p:spPr>
          <a:xfrm flipH="1" flipV="1">
            <a:off x="3059832" y="2780928"/>
            <a:ext cx="4104456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3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Mrak 31"/>
          <p:cNvSpPr/>
          <p:nvPr/>
        </p:nvSpPr>
        <p:spPr>
          <a:xfrm>
            <a:off x="3707904" y="476672"/>
            <a:ext cx="108012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</a:t>
            </a:r>
            <a:endParaRPr lang="cs-CZ" sz="4000" dirty="0"/>
          </a:p>
        </p:txBody>
      </p:sp>
      <p:sp>
        <p:nvSpPr>
          <p:cNvPr id="33" name="Mrak 32"/>
          <p:cNvSpPr/>
          <p:nvPr/>
        </p:nvSpPr>
        <p:spPr>
          <a:xfrm>
            <a:off x="6660232" y="1484784"/>
            <a:ext cx="1296144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r</a:t>
            </a:r>
            <a:endParaRPr lang="cs-CZ" sz="4000" dirty="0"/>
          </a:p>
        </p:txBody>
      </p:sp>
      <p:sp>
        <p:nvSpPr>
          <p:cNvPr id="34" name="Mrak 33"/>
          <p:cNvSpPr/>
          <p:nvPr/>
        </p:nvSpPr>
        <p:spPr>
          <a:xfrm>
            <a:off x="971600" y="548680"/>
            <a:ext cx="1368152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</a:t>
            </a:r>
            <a:endParaRPr lang="cs-CZ" sz="4000" dirty="0"/>
          </a:p>
        </p:txBody>
      </p:sp>
      <p:sp>
        <p:nvSpPr>
          <p:cNvPr id="35" name="Mrak 34"/>
          <p:cNvSpPr/>
          <p:nvPr/>
        </p:nvSpPr>
        <p:spPr>
          <a:xfrm>
            <a:off x="4788024" y="3356992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</a:t>
            </a:r>
            <a:endParaRPr lang="cs-CZ" sz="4000" dirty="0"/>
          </a:p>
        </p:txBody>
      </p:sp>
      <p:sp>
        <p:nvSpPr>
          <p:cNvPr id="38" name="Mrak 37"/>
          <p:cNvSpPr/>
          <p:nvPr/>
        </p:nvSpPr>
        <p:spPr>
          <a:xfrm>
            <a:off x="3275856" y="5301208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</a:t>
            </a:r>
            <a:endParaRPr lang="cs-CZ" sz="4000" dirty="0"/>
          </a:p>
        </p:txBody>
      </p:sp>
      <p:sp>
        <p:nvSpPr>
          <p:cNvPr id="43" name="Mrak 42"/>
          <p:cNvSpPr/>
          <p:nvPr/>
        </p:nvSpPr>
        <p:spPr>
          <a:xfrm>
            <a:off x="467544" y="3068960"/>
            <a:ext cx="1224136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R</a:t>
            </a:r>
            <a:endParaRPr lang="cs-CZ" sz="4000" dirty="0"/>
          </a:p>
        </p:txBody>
      </p:sp>
      <p:cxnSp>
        <p:nvCxnSpPr>
          <p:cNvPr id="52" name="Přímá spojovací šipka 51"/>
          <p:cNvCxnSpPr/>
          <p:nvPr/>
        </p:nvCxnSpPr>
        <p:spPr>
          <a:xfrm flipV="1">
            <a:off x="1835696" y="2132856"/>
            <a:ext cx="4680520" cy="13681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>
            <a:off x="2195736" y="1340768"/>
            <a:ext cx="2592288" cy="21602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 flipH="1">
            <a:off x="3851920" y="1412776"/>
            <a:ext cx="288032" cy="38164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192</TotalTime>
  <Words>44</Words>
  <Application>Microsoft Office PowerPoint</Application>
  <PresentationFormat>Předvádění na obrazovce (4:3)</PresentationFormat>
  <Paragraphs>50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Jaroslav Demjančuk</cp:lastModifiedBy>
  <cp:revision>29</cp:revision>
  <dcterms:created xsi:type="dcterms:W3CDTF">2011-10-22T19:41:33Z</dcterms:created>
  <dcterms:modified xsi:type="dcterms:W3CDTF">2012-01-11T20:44:47Z</dcterms:modified>
</cp:coreProperties>
</file>