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0" r:id="rId2"/>
    <p:sldId id="261" r:id="rId3"/>
    <p:sldId id="269" r:id="rId4"/>
    <p:sldId id="263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92896"/>
            <a:ext cx="8424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VY_12_INOVACE_ČESKÝ JAZYK </a:t>
            </a:r>
            <a:r>
              <a:rPr lang="cs-CZ" smtClean="0"/>
              <a:t>A </a:t>
            </a:r>
            <a:r>
              <a:rPr lang="cs-CZ" smtClean="0"/>
              <a:t>LITERATURA 4</a:t>
            </a:r>
            <a:r>
              <a:rPr lang="cs-CZ" dirty="0" smtClean="0"/>
              <a:t>_</a:t>
            </a:r>
          </a:p>
          <a:p>
            <a:r>
              <a:rPr lang="cs-CZ" dirty="0" smtClean="0"/>
              <a:t>	</a:t>
            </a:r>
            <a:r>
              <a:rPr lang="cs-CZ" dirty="0" smtClean="0"/>
              <a:t>	</a:t>
            </a:r>
            <a:r>
              <a:rPr lang="cs-CZ" dirty="0" smtClean="0"/>
              <a:t>18.HRAJEME SI SE SLABIKAMI</a:t>
            </a:r>
            <a:endParaRPr lang="cs-CZ" dirty="0" smtClean="0"/>
          </a:p>
          <a:p>
            <a:r>
              <a:rPr lang="cs-CZ" dirty="0" smtClean="0"/>
              <a:t>Téma:	                </a:t>
            </a:r>
            <a:r>
              <a:rPr lang="cs-CZ" dirty="0" smtClean="0"/>
              <a:t>HRAJEME SI SE SLABIKAMI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6.1.2012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                Čtení slabik, skládání slov</a:t>
            </a:r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1488" y="188640"/>
            <a:ext cx="826540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DOPLŇUJEME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SLABIKY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endParaRPr lang="cs-CZ" sz="4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PU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98884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86916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234888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486916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414908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558924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460432" y="198884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TA 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MU 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TO 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MO 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MI 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ME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75656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TY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75656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TE 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75656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TU 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699792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LA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SA 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48064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PA 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72200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JA 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96336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NA </a:t>
            </a:r>
            <a:endParaRPr lang="cs-CZ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699792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LO 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PI </a:t>
            </a:r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8064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PE 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3928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SI 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699792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LI 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23928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SE 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99792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LE </a:t>
            </a:r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99792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LU </a:t>
            </a:r>
            <a:endParaRPr lang="cs-CZ" sz="4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23928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SO 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23928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SU 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8064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 </a:t>
            </a:r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372200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JE</a:t>
            </a:r>
            <a:endParaRPr lang="cs-CZ" sz="4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596336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NU</a:t>
            </a:r>
            <a:endParaRPr lang="cs-CZ" sz="4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372200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JI </a:t>
            </a:r>
            <a:endParaRPr lang="cs-CZ" sz="4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372200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JO </a:t>
            </a:r>
            <a:endParaRPr lang="cs-CZ" sz="4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372200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JU </a:t>
            </a:r>
            <a:endParaRPr lang="cs-CZ" sz="4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596336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NE </a:t>
            </a:r>
            <a:endParaRPr lang="cs-CZ" sz="4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596336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NY 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51520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MA </a:t>
            </a:r>
            <a:endParaRPr lang="cs-CZ" sz="4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596336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NO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25" grpId="0" animBg="1"/>
      <p:bldP spid="28" grpId="0" animBg="1"/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1488" y="188640"/>
            <a:ext cx="826540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DOPLŇUJEME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SLABIKY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endParaRPr lang="cs-CZ" sz="4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ZU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98884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86916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234888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486916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558924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460432" y="198884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KA 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DU 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KO 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DO 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DY 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DE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75656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KY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75656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KE 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75656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KU 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699792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RA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VA 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48064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ZA 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72200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ŠA 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96336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HA </a:t>
            </a:r>
            <a:endParaRPr lang="cs-CZ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699792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RO 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ZI </a:t>
            </a:r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8064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ZE 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3928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VI 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699792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RY 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23928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VE 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99792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RE </a:t>
            </a:r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99792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RU </a:t>
            </a:r>
            <a:endParaRPr lang="cs-CZ" sz="4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23928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VO 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23928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VU 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8064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ZO </a:t>
            </a:r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372200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ŠE</a:t>
            </a:r>
            <a:endParaRPr lang="cs-CZ" sz="4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596336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HU</a:t>
            </a:r>
            <a:endParaRPr lang="cs-CZ" sz="4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372200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ŠI </a:t>
            </a:r>
            <a:endParaRPr lang="cs-CZ" sz="4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372200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ŠO </a:t>
            </a:r>
            <a:endParaRPr lang="cs-CZ" sz="4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372200" y="4437112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ŠU </a:t>
            </a:r>
            <a:endParaRPr lang="cs-CZ" sz="4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596336" y="2060848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HE </a:t>
            </a:r>
            <a:endParaRPr lang="cs-CZ" sz="4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596336" y="2852936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HY 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51520" y="1268760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DA </a:t>
            </a:r>
            <a:endParaRPr lang="cs-CZ" sz="4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596336" y="3645024"/>
            <a:ext cx="1080120" cy="70788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HO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25" grpId="0" animBg="1"/>
      <p:bldP spid="28" grpId="0" animBg="1"/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NAJDI SLABIKY, KTERÉ K SOBĚ PATŘÍ A UTVOŘ SLOVA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548680"/>
            <a:ext cx="2016224" cy="1815882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máma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</a:t>
            </a:r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ete</a:t>
            </a:r>
            <a:endParaRPr lang="cs-CZ" sz="28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moje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můra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848" y="548680"/>
            <a:ext cx="2016224" cy="1815882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táta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pane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pole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pila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548680"/>
            <a:ext cx="2016224" cy="1815882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kolo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</a:t>
            </a:r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ásá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léto</a:t>
            </a: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mísa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32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sá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8" y="486916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to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42900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414908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414908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414908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14908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084168" y="342900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já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395536" y="486916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mů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64400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la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20384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tá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835696" y="342900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835696" y="270892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203848" y="342900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95536" y="2708920"/>
            <a:ext cx="57606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má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1835696" y="414908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3203848" y="486916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084168" y="486916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mí 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1835696" y="486916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je  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7524328" y="342900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4644008" y="486916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ta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395536" y="342900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6084168" y="414908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lé</a:t>
            </a:r>
            <a:endParaRPr lang="cs-CZ" dirty="0"/>
          </a:p>
        </p:txBody>
      </p:sp>
      <p:cxnSp>
        <p:nvCxnSpPr>
          <p:cNvPr id="40" name="Přímá spojovací šipka 39"/>
          <p:cNvCxnSpPr/>
          <p:nvPr/>
        </p:nvCxnSpPr>
        <p:spPr>
          <a:xfrm>
            <a:off x="1043608" y="4293096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6732240" y="292494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1043608" y="2924944"/>
            <a:ext cx="72008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V="1">
            <a:off x="3923928" y="2996952"/>
            <a:ext cx="648072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>
            <a:off x="3851920" y="364502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 flipV="1">
            <a:off x="1043608" y="2852936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 flipV="1">
            <a:off x="3923928" y="3645024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>
            <a:off x="6732240" y="436510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šipka 72"/>
          <p:cNvCxnSpPr/>
          <p:nvPr/>
        </p:nvCxnSpPr>
        <p:spPr>
          <a:xfrm flipV="1">
            <a:off x="6732240" y="292494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/>
          <p:nvPr/>
        </p:nvCxnSpPr>
        <p:spPr>
          <a:xfrm>
            <a:off x="3923928" y="2924944"/>
            <a:ext cx="648072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šipka 78"/>
          <p:cNvCxnSpPr/>
          <p:nvPr/>
        </p:nvCxnSpPr>
        <p:spPr>
          <a:xfrm flipV="1">
            <a:off x="1043608" y="3645024"/>
            <a:ext cx="72008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V="1">
            <a:off x="6804248" y="4365104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NAJDI SLABIKY, KTERÉ K SOBĚ PATŘÍ A UTVOŘ SLOVA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548680"/>
            <a:ext cx="2016224" cy="1815882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mele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teta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maso</a:t>
            </a:r>
            <a:endParaRPr lang="cs-CZ" sz="28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sama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848" y="548680"/>
            <a:ext cx="2016224" cy="1815882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dole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pusa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jáma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ledy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548680"/>
            <a:ext cx="2016224" cy="1815882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tele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létá</a:t>
            </a: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síto</a:t>
            </a: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pálí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32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tá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8" y="486916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to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42900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414908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já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414908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414908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14908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084168" y="342900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lé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395536" y="486916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64400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dy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203848" y="270892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835696" y="342900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835696" y="270892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ta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203848" y="342900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pu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95536" y="2708920"/>
            <a:ext cx="57606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me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1835696" y="414908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3203848" y="486916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084168" y="486916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1835696" y="486916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so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7524328" y="342900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4644008" y="486916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395536" y="3429000"/>
            <a:ext cx="5760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6084168" y="4149080"/>
            <a:ext cx="6125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sí</a:t>
            </a:r>
            <a:endParaRPr lang="cs-CZ" dirty="0"/>
          </a:p>
        </p:txBody>
      </p:sp>
      <p:cxnSp>
        <p:nvCxnSpPr>
          <p:cNvPr id="40" name="Přímá spojovací šipka 39"/>
          <p:cNvCxnSpPr/>
          <p:nvPr/>
        </p:nvCxnSpPr>
        <p:spPr>
          <a:xfrm>
            <a:off x="1043608" y="4293096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6732240" y="292494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1043608" y="2924944"/>
            <a:ext cx="72008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V="1">
            <a:off x="3923928" y="2996952"/>
            <a:ext cx="648072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>
            <a:off x="3851920" y="364502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 flipV="1">
            <a:off x="1043608" y="2852936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 flipV="1">
            <a:off x="3923928" y="3645024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>
            <a:off x="6732240" y="436510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šipka 72"/>
          <p:cNvCxnSpPr/>
          <p:nvPr/>
        </p:nvCxnSpPr>
        <p:spPr>
          <a:xfrm flipV="1">
            <a:off x="6732240" y="292494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/>
          <p:nvPr/>
        </p:nvCxnSpPr>
        <p:spPr>
          <a:xfrm>
            <a:off x="3923928" y="2924944"/>
            <a:ext cx="648072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šipka 78"/>
          <p:cNvCxnSpPr/>
          <p:nvPr/>
        </p:nvCxnSpPr>
        <p:spPr>
          <a:xfrm flipV="1">
            <a:off x="1043608" y="3645024"/>
            <a:ext cx="72008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V="1">
            <a:off x="6804248" y="4365104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755</TotalTime>
  <Words>193</Words>
  <Application>Microsoft Office PowerPoint</Application>
  <PresentationFormat>Předvádění na obrazovce (4:3)</PresentationFormat>
  <Paragraphs>175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91</cp:revision>
  <dcterms:created xsi:type="dcterms:W3CDTF">2011-10-22T19:41:33Z</dcterms:created>
  <dcterms:modified xsi:type="dcterms:W3CDTF">2012-01-11T20:53:11Z</dcterms:modified>
</cp:coreProperties>
</file>