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260" r:id="rId2"/>
    <p:sldId id="266" r:id="rId3"/>
    <p:sldId id="267" r:id="rId4"/>
    <p:sldId id="26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239CA3-B302-436C-90E3-74E957453308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6A215C-A161-431B-99F7-A8BD194EEA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2492896"/>
            <a:ext cx="84249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VY_12_INOVACE_ČESKÝ JAZYK A LITERATURA 4_			</a:t>
            </a:r>
            <a:r>
              <a:rPr lang="cs-CZ" dirty="0" smtClean="0"/>
              <a:t>19.HRAJEME SI SE SLOVY   </a:t>
            </a:r>
            <a:endParaRPr lang="cs-CZ" dirty="0" smtClean="0"/>
          </a:p>
          <a:p>
            <a:r>
              <a:rPr lang="cs-CZ" dirty="0" smtClean="0"/>
              <a:t>Téma:	</a:t>
            </a:r>
            <a:r>
              <a:rPr lang="cs-CZ" smtClean="0"/>
              <a:t>	</a:t>
            </a:r>
            <a:r>
              <a:rPr lang="cs-CZ" smtClean="0"/>
              <a:t>HRAJEME SI SE SLOVY</a:t>
            </a:r>
            <a:endParaRPr lang="cs-CZ" dirty="0" smtClean="0"/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10.1. 2012</a:t>
            </a:r>
          </a:p>
          <a:p>
            <a:r>
              <a:rPr lang="cs-CZ" dirty="0" smtClean="0"/>
              <a:t>Určeno pro:	1. ročník ZŠ</a:t>
            </a:r>
          </a:p>
          <a:p>
            <a:r>
              <a:rPr lang="cs-CZ" dirty="0" smtClean="0"/>
              <a:t>Anotace:	                Procvičování zrakové orientace, čtení slov, vyhledávání a  			spojování stejných slov</a:t>
            </a:r>
          </a:p>
        </p:txBody>
      </p:sp>
      <p:pic>
        <p:nvPicPr>
          <p:cNvPr id="5" name="Obrázek 4" descr="log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641067"/>
            <a:ext cx="7992888" cy="17486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67645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NAJDI SLOVA, KTERÁ K SOBĚ PATŘÍ, SPOJ JE ŠIPKOU</a:t>
            </a:r>
            <a:endParaRPr lang="cs-CZ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07904" y="4293096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JÁSÁ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6021288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LÉTO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1760" y="3789040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MŮRA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3140968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pole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4437112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kolo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5157192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TELE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4293096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POLE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1520" y="1844824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moje 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251520" y="4869160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jásá 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251520" y="2276872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můra 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6228184" y="2276872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METE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3275856" y="1124744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MOJE  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251520" y="4005064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rada 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251520" y="980728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teta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6228184" y="3717032"/>
            <a:ext cx="86409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  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251520" y="548680"/>
            <a:ext cx="936104" cy="36933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máma</a:t>
            </a:r>
            <a:endParaRPr lang="cs-CZ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251520" y="2708920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 </a:t>
            </a:r>
            <a:endParaRPr lang="cs-CZ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4572000" y="2708920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JÁMA </a:t>
            </a:r>
            <a:endParaRPr lang="cs-CZ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6444208" y="5733256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KOLO</a:t>
            </a:r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251520" y="3573016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jáma  </a:t>
            </a:r>
            <a:endParaRPr lang="cs-CZ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8892480" y="587727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251520" y="5733256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tele </a:t>
            </a:r>
            <a:endParaRPr lang="cs-CZ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2051720" y="5373216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RADA </a:t>
            </a:r>
            <a:endParaRPr lang="cs-CZ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251520" y="1412776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mete </a:t>
            </a:r>
            <a:endParaRPr lang="cs-CZ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251520" y="5301208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léto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3059832" y="2420888"/>
            <a:ext cx="1008112" cy="369332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TETA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5580112" y="692696"/>
            <a:ext cx="1008112" cy="369332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MÁMA</a:t>
            </a:r>
            <a:endParaRPr lang="cs-CZ" dirty="0"/>
          </a:p>
        </p:txBody>
      </p:sp>
      <p:cxnSp>
        <p:nvCxnSpPr>
          <p:cNvPr id="48" name="Zakřivená spojovací čára 47"/>
          <p:cNvCxnSpPr/>
          <p:nvPr/>
        </p:nvCxnSpPr>
        <p:spPr>
          <a:xfrm>
            <a:off x="1187624" y="764704"/>
            <a:ext cx="4392488" cy="144016"/>
          </a:xfrm>
          <a:prstGeom prst="curvedConnector3">
            <a:avLst>
              <a:gd name="adj1" fmla="val 33624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Zakřivená spojovací čára 59"/>
          <p:cNvCxnSpPr>
            <a:stCxn id="107" idx="3"/>
            <a:endCxn id="44" idx="1"/>
          </p:cNvCxnSpPr>
          <p:nvPr/>
        </p:nvCxnSpPr>
        <p:spPr>
          <a:xfrm>
            <a:off x="1187624" y="1165394"/>
            <a:ext cx="1872208" cy="1440160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Zakřivená spojovací čára 64"/>
          <p:cNvCxnSpPr>
            <a:stCxn id="120" idx="3"/>
          </p:cNvCxnSpPr>
          <p:nvPr/>
        </p:nvCxnSpPr>
        <p:spPr>
          <a:xfrm>
            <a:off x="1187624" y="1597442"/>
            <a:ext cx="5040560" cy="895454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Zakřivená spojovací čára 68"/>
          <p:cNvCxnSpPr>
            <a:stCxn id="18" idx="3"/>
            <a:endCxn id="104" idx="1"/>
          </p:cNvCxnSpPr>
          <p:nvPr/>
        </p:nvCxnSpPr>
        <p:spPr>
          <a:xfrm flipV="1">
            <a:off x="1187624" y="1309410"/>
            <a:ext cx="2088232" cy="720080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Zakřivená spojovací čára 73"/>
          <p:cNvCxnSpPr>
            <a:stCxn id="102" idx="3"/>
            <a:endCxn id="10" idx="0"/>
          </p:cNvCxnSpPr>
          <p:nvPr/>
        </p:nvCxnSpPr>
        <p:spPr>
          <a:xfrm>
            <a:off x="1187624" y="2461538"/>
            <a:ext cx="1728192" cy="1327502"/>
          </a:xfrm>
          <a:prstGeom prst="curvedConnector2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Zakřivená spojovací čára 79"/>
          <p:cNvCxnSpPr>
            <a:stCxn id="110" idx="3"/>
          </p:cNvCxnSpPr>
          <p:nvPr/>
        </p:nvCxnSpPr>
        <p:spPr>
          <a:xfrm>
            <a:off x="1187624" y="2893586"/>
            <a:ext cx="5040560" cy="1039470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Zakřivená spojovací čára 82"/>
          <p:cNvCxnSpPr>
            <a:stCxn id="12" idx="3"/>
            <a:endCxn id="17" idx="1"/>
          </p:cNvCxnSpPr>
          <p:nvPr/>
        </p:nvCxnSpPr>
        <p:spPr>
          <a:xfrm>
            <a:off x="1187624" y="3325634"/>
            <a:ext cx="5688632" cy="1152128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Zakřivená spojovací čára 89"/>
          <p:cNvCxnSpPr>
            <a:stCxn id="115" idx="3"/>
          </p:cNvCxnSpPr>
          <p:nvPr/>
        </p:nvCxnSpPr>
        <p:spPr>
          <a:xfrm flipV="1">
            <a:off x="1187624" y="2924944"/>
            <a:ext cx="3384376" cy="832738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Zakřivená spojovací čára 95"/>
          <p:cNvCxnSpPr>
            <a:stCxn id="105" idx="3"/>
            <a:endCxn id="119" idx="1"/>
          </p:cNvCxnSpPr>
          <p:nvPr/>
        </p:nvCxnSpPr>
        <p:spPr>
          <a:xfrm>
            <a:off x="1187624" y="4189730"/>
            <a:ext cx="864096" cy="1368152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Zakřivená spojovací čára 100"/>
          <p:cNvCxnSpPr>
            <a:stCxn id="13" idx="3"/>
            <a:endCxn id="114" idx="1"/>
          </p:cNvCxnSpPr>
          <p:nvPr/>
        </p:nvCxnSpPr>
        <p:spPr>
          <a:xfrm>
            <a:off x="1187624" y="4621778"/>
            <a:ext cx="5256584" cy="1296144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Zakřivená spojovací čára 111"/>
          <p:cNvCxnSpPr>
            <a:stCxn id="98" idx="3"/>
            <a:endCxn id="8" idx="1"/>
          </p:cNvCxnSpPr>
          <p:nvPr/>
        </p:nvCxnSpPr>
        <p:spPr>
          <a:xfrm flipV="1">
            <a:off x="1187624" y="4477762"/>
            <a:ext cx="2520280" cy="576064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Zakřivená spojovací čára 123"/>
          <p:cNvCxnSpPr>
            <a:stCxn id="122" idx="3"/>
          </p:cNvCxnSpPr>
          <p:nvPr/>
        </p:nvCxnSpPr>
        <p:spPr>
          <a:xfrm>
            <a:off x="1187624" y="5485874"/>
            <a:ext cx="1728192" cy="751438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Zakřivená spojovací čára 128"/>
          <p:cNvCxnSpPr>
            <a:stCxn id="117" idx="3"/>
            <a:endCxn id="15" idx="1"/>
          </p:cNvCxnSpPr>
          <p:nvPr/>
        </p:nvCxnSpPr>
        <p:spPr>
          <a:xfrm flipV="1">
            <a:off x="1187624" y="5341858"/>
            <a:ext cx="4464496" cy="576064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67645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NAJDI SLOVA, KTERÁ K SOBĚ PATŘÍ, SPOJ JE ŠIPKOU</a:t>
            </a:r>
            <a:endParaRPr lang="cs-CZ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07904" y="4437112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NEMÁ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5877272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DOLE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1760" y="3789040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SÍTO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3140968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pusa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4437112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les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08104" y="4869160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LEDY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4293096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PUSA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1520" y="1844824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mete 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251520" y="4869160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nemá 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251520" y="2276872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síto 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364088" y="1772816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MÍSA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4716016" y="620688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METE  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251520" y="4005064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pes 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251520" y="980728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táta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5652120" y="3861048"/>
            <a:ext cx="86409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PÁLÍ  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251520" y="548680"/>
            <a:ext cx="936104" cy="36933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sůl</a:t>
            </a:r>
            <a:endParaRPr lang="cs-CZ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251520" y="2708920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pálí </a:t>
            </a:r>
            <a:endParaRPr lang="cs-CZ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5220072" y="2924944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PILA </a:t>
            </a:r>
            <a:endParaRPr lang="cs-CZ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6228184" y="5877272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LES</a:t>
            </a:r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251520" y="3573016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pila</a:t>
            </a:r>
            <a:endParaRPr lang="cs-CZ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8892480" y="587727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251520" y="5733256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ledy </a:t>
            </a:r>
            <a:endParaRPr lang="cs-CZ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2051720" y="5085184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PES </a:t>
            </a:r>
            <a:endParaRPr lang="cs-CZ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251520" y="1412776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mísa </a:t>
            </a:r>
            <a:endParaRPr lang="cs-CZ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251520" y="5301208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dole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3203848" y="2204864"/>
            <a:ext cx="1008112" cy="369332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TÁTA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7812360" y="1268760"/>
            <a:ext cx="1008112" cy="369332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SŮL</a:t>
            </a:r>
            <a:endParaRPr lang="cs-CZ" dirty="0"/>
          </a:p>
        </p:txBody>
      </p:sp>
      <p:cxnSp>
        <p:nvCxnSpPr>
          <p:cNvPr id="48" name="Zakřivená spojovací čára 47"/>
          <p:cNvCxnSpPr>
            <a:stCxn id="109" idx="3"/>
            <a:endCxn id="45" idx="1"/>
          </p:cNvCxnSpPr>
          <p:nvPr/>
        </p:nvCxnSpPr>
        <p:spPr>
          <a:xfrm>
            <a:off x="1187624" y="733346"/>
            <a:ext cx="6624736" cy="720080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Zakřivená spojovací čára 59"/>
          <p:cNvCxnSpPr>
            <a:stCxn id="107" idx="3"/>
            <a:endCxn id="44" idx="1"/>
          </p:cNvCxnSpPr>
          <p:nvPr/>
        </p:nvCxnSpPr>
        <p:spPr>
          <a:xfrm>
            <a:off x="1187624" y="1165394"/>
            <a:ext cx="2016224" cy="1224136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Zakřivená spojovací čára 64"/>
          <p:cNvCxnSpPr>
            <a:stCxn id="120" idx="3"/>
            <a:endCxn id="103" idx="1"/>
          </p:cNvCxnSpPr>
          <p:nvPr/>
        </p:nvCxnSpPr>
        <p:spPr>
          <a:xfrm>
            <a:off x="1187624" y="1597442"/>
            <a:ext cx="4176464" cy="360040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Zakřivená spojovací čára 68"/>
          <p:cNvCxnSpPr>
            <a:stCxn id="18" idx="3"/>
            <a:endCxn id="104" idx="1"/>
          </p:cNvCxnSpPr>
          <p:nvPr/>
        </p:nvCxnSpPr>
        <p:spPr>
          <a:xfrm flipV="1">
            <a:off x="1187624" y="805354"/>
            <a:ext cx="3528392" cy="1224136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Zakřivená spojovací čára 73"/>
          <p:cNvCxnSpPr>
            <a:stCxn id="102" idx="3"/>
            <a:endCxn id="10" idx="0"/>
          </p:cNvCxnSpPr>
          <p:nvPr/>
        </p:nvCxnSpPr>
        <p:spPr>
          <a:xfrm>
            <a:off x="1187624" y="2461538"/>
            <a:ext cx="1728192" cy="1327502"/>
          </a:xfrm>
          <a:prstGeom prst="curvedConnector2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Zakřivená spojovací čára 79"/>
          <p:cNvCxnSpPr>
            <a:stCxn id="110" idx="3"/>
            <a:endCxn id="108" idx="1"/>
          </p:cNvCxnSpPr>
          <p:nvPr/>
        </p:nvCxnSpPr>
        <p:spPr>
          <a:xfrm>
            <a:off x="1187624" y="2893586"/>
            <a:ext cx="4464496" cy="1152128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Zakřivená spojovací čára 82"/>
          <p:cNvCxnSpPr>
            <a:stCxn id="12" idx="3"/>
            <a:endCxn id="17" idx="1"/>
          </p:cNvCxnSpPr>
          <p:nvPr/>
        </p:nvCxnSpPr>
        <p:spPr>
          <a:xfrm>
            <a:off x="1187624" y="3325634"/>
            <a:ext cx="5688632" cy="1152128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Zakřivená spojovací čára 89"/>
          <p:cNvCxnSpPr>
            <a:stCxn id="115" idx="3"/>
            <a:endCxn id="113" idx="1"/>
          </p:cNvCxnSpPr>
          <p:nvPr/>
        </p:nvCxnSpPr>
        <p:spPr>
          <a:xfrm flipV="1">
            <a:off x="1187624" y="3109610"/>
            <a:ext cx="4032448" cy="648072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Zakřivená spojovací čára 95"/>
          <p:cNvCxnSpPr>
            <a:stCxn id="105" idx="3"/>
            <a:endCxn id="119" idx="1"/>
          </p:cNvCxnSpPr>
          <p:nvPr/>
        </p:nvCxnSpPr>
        <p:spPr>
          <a:xfrm>
            <a:off x="1187624" y="4189730"/>
            <a:ext cx="864096" cy="1080120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Zakřivená spojovací čára 100"/>
          <p:cNvCxnSpPr>
            <a:stCxn id="13" idx="3"/>
            <a:endCxn id="114" idx="1"/>
          </p:cNvCxnSpPr>
          <p:nvPr/>
        </p:nvCxnSpPr>
        <p:spPr>
          <a:xfrm>
            <a:off x="1187624" y="4621778"/>
            <a:ext cx="5040560" cy="1440160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Zakřivená spojovací čára 111"/>
          <p:cNvCxnSpPr>
            <a:stCxn id="98" idx="3"/>
            <a:endCxn id="8" idx="1"/>
          </p:cNvCxnSpPr>
          <p:nvPr/>
        </p:nvCxnSpPr>
        <p:spPr>
          <a:xfrm flipV="1">
            <a:off x="1187624" y="4621778"/>
            <a:ext cx="2520280" cy="432048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Zakřivená spojovací čára 123"/>
          <p:cNvCxnSpPr>
            <a:stCxn id="122" idx="3"/>
            <a:endCxn id="9" idx="1"/>
          </p:cNvCxnSpPr>
          <p:nvPr/>
        </p:nvCxnSpPr>
        <p:spPr>
          <a:xfrm>
            <a:off x="1187624" y="5485874"/>
            <a:ext cx="1944216" cy="576064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Zakřivená spojovací čára 128"/>
          <p:cNvCxnSpPr>
            <a:stCxn id="117" idx="3"/>
            <a:endCxn id="15" idx="1"/>
          </p:cNvCxnSpPr>
          <p:nvPr/>
        </p:nvCxnSpPr>
        <p:spPr>
          <a:xfrm flipV="1">
            <a:off x="1187624" y="5053826"/>
            <a:ext cx="4320480" cy="864096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67645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NAJDI SLOVA, KTERÁ K SOBĚ PATŘÍ, SPOJ JE ŠIPKOU</a:t>
            </a:r>
            <a:endParaRPr lang="cs-CZ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07904" y="4293096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TYGR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6021288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OSEL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1760" y="3789040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DEN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3140968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leká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4437112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žába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5157192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OPICE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4293096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LEKÁ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1520" y="1844824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pane 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251520" y="4869160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tygr 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251520" y="2276872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den 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6228184" y="2276872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SLON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3275856" y="1124744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PANE  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251520" y="4005064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roláda 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251520" y="980728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nuda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6228184" y="3717032"/>
            <a:ext cx="86409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SYN  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251520" y="548680"/>
            <a:ext cx="936104" cy="36933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Dana</a:t>
            </a:r>
            <a:endParaRPr lang="cs-CZ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251520" y="2708920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syn </a:t>
            </a:r>
            <a:endParaRPr lang="cs-CZ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4572000" y="2708920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NÁKUP </a:t>
            </a:r>
            <a:endParaRPr lang="cs-CZ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6444208" y="5733256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ŽÁBA</a:t>
            </a:r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251520" y="3573016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nákup  </a:t>
            </a:r>
            <a:endParaRPr lang="cs-CZ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8892480" y="587727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251520" y="5733256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opice </a:t>
            </a:r>
            <a:endParaRPr lang="cs-CZ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1979712" y="5229200"/>
            <a:ext cx="1152128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ROLÁDA </a:t>
            </a:r>
            <a:endParaRPr lang="cs-CZ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251520" y="1412776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slon </a:t>
            </a:r>
            <a:endParaRPr lang="cs-CZ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251520" y="5301208"/>
            <a:ext cx="93610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osel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3059832" y="2420888"/>
            <a:ext cx="1008112" cy="369332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NUDA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5580112" y="692696"/>
            <a:ext cx="1008112" cy="369332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DANA</a:t>
            </a:r>
            <a:endParaRPr lang="cs-CZ" dirty="0"/>
          </a:p>
        </p:txBody>
      </p:sp>
      <p:cxnSp>
        <p:nvCxnSpPr>
          <p:cNvPr id="48" name="Zakřivená spojovací čára 47"/>
          <p:cNvCxnSpPr/>
          <p:nvPr/>
        </p:nvCxnSpPr>
        <p:spPr>
          <a:xfrm>
            <a:off x="1187624" y="764704"/>
            <a:ext cx="4392488" cy="144016"/>
          </a:xfrm>
          <a:prstGeom prst="curvedConnector3">
            <a:avLst>
              <a:gd name="adj1" fmla="val 33624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Zakřivená spojovací čára 59"/>
          <p:cNvCxnSpPr>
            <a:stCxn id="107" idx="3"/>
            <a:endCxn id="44" idx="1"/>
          </p:cNvCxnSpPr>
          <p:nvPr/>
        </p:nvCxnSpPr>
        <p:spPr>
          <a:xfrm>
            <a:off x="1187624" y="1165394"/>
            <a:ext cx="1872208" cy="1440160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Zakřivená spojovací čára 64"/>
          <p:cNvCxnSpPr>
            <a:stCxn id="120" idx="3"/>
          </p:cNvCxnSpPr>
          <p:nvPr/>
        </p:nvCxnSpPr>
        <p:spPr>
          <a:xfrm>
            <a:off x="1187624" y="1597442"/>
            <a:ext cx="5040560" cy="895454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Zakřivená spojovací čára 68"/>
          <p:cNvCxnSpPr>
            <a:stCxn id="18" idx="3"/>
            <a:endCxn id="104" idx="1"/>
          </p:cNvCxnSpPr>
          <p:nvPr/>
        </p:nvCxnSpPr>
        <p:spPr>
          <a:xfrm flipV="1">
            <a:off x="1187624" y="1309410"/>
            <a:ext cx="2088232" cy="720080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Zakřivená spojovací čára 73"/>
          <p:cNvCxnSpPr>
            <a:stCxn id="102" idx="3"/>
            <a:endCxn id="10" idx="0"/>
          </p:cNvCxnSpPr>
          <p:nvPr/>
        </p:nvCxnSpPr>
        <p:spPr>
          <a:xfrm>
            <a:off x="1187624" y="2461538"/>
            <a:ext cx="1728192" cy="1327502"/>
          </a:xfrm>
          <a:prstGeom prst="curvedConnector2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Zakřivená spojovací čára 79"/>
          <p:cNvCxnSpPr>
            <a:stCxn id="110" idx="3"/>
          </p:cNvCxnSpPr>
          <p:nvPr/>
        </p:nvCxnSpPr>
        <p:spPr>
          <a:xfrm>
            <a:off x="1187624" y="2893586"/>
            <a:ext cx="5040560" cy="1039470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Zakřivená spojovací čára 82"/>
          <p:cNvCxnSpPr>
            <a:stCxn id="12" idx="3"/>
            <a:endCxn id="17" idx="1"/>
          </p:cNvCxnSpPr>
          <p:nvPr/>
        </p:nvCxnSpPr>
        <p:spPr>
          <a:xfrm>
            <a:off x="1187624" y="3325634"/>
            <a:ext cx="5688632" cy="1152128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Zakřivená spojovací čára 89"/>
          <p:cNvCxnSpPr>
            <a:stCxn id="115" idx="3"/>
          </p:cNvCxnSpPr>
          <p:nvPr/>
        </p:nvCxnSpPr>
        <p:spPr>
          <a:xfrm flipV="1">
            <a:off x="1187624" y="2924944"/>
            <a:ext cx="3384376" cy="832738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Zakřivená spojovací čára 95"/>
          <p:cNvCxnSpPr>
            <a:stCxn id="105" idx="3"/>
            <a:endCxn id="119" idx="1"/>
          </p:cNvCxnSpPr>
          <p:nvPr/>
        </p:nvCxnSpPr>
        <p:spPr>
          <a:xfrm>
            <a:off x="1187624" y="4189730"/>
            <a:ext cx="792088" cy="1224136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Zakřivená spojovací čára 100"/>
          <p:cNvCxnSpPr>
            <a:stCxn id="13" idx="3"/>
            <a:endCxn id="114" idx="1"/>
          </p:cNvCxnSpPr>
          <p:nvPr/>
        </p:nvCxnSpPr>
        <p:spPr>
          <a:xfrm>
            <a:off x="1187624" y="4621778"/>
            <a:ext cx="5256584" cy="1296144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Zakřivená spojovací čára 111"/>
          <p:cNvCxnSpPr>
            <a:stCxn id="98" idx="3"/>
            <a:endCxn id="8" idx="1"/>
          </p:cNvCxnSpPr>
          <p:nvPr/>
        </p:nvCxnSpPr>
        <p:spPr>
          <a:xfrm flipV="1">
            <a:off x="1187624" y="4477762"/>
            <a:ext cx="2520280" cy="576064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Zakřivená spojovací čára 123"/>
          <p:cNvCxnSpPr>
            <a:stCxn id="122" idx="3"/>
          </p:cNvCxnSpPr>
          <p:nvPr/>
        </p:nvCxnSpPr>
        <p:spPr>
          <a:xfrm>
            <a:off x="1187624" y="5485874"/>
            <a:ext cx="1728192" cy="751438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Zakřivená spojovací čára 128"/>
          <p:cNvCxnSpPr>
            <a:stCxn id="117" idx="3"/>
            <a:endCxn id="15" idx="1"/>
          </p:cNvCxnSpPr>
          <p:nvPr/>
        </p:nvCxnSpPr>
        <p:spPr>
          <a:xfrm flipV="1">
            <a:off x="1187624" y="5341858"/>
            <a:ext cx="4464496" cy="576064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751</TotalTime>
  <Words>127</Words>
  <Application>Microsoft Office PowerPoint</Application>
  <PresentationFormat>Předvádění na obrazovce (4:3)</PresentationFormat>
  <Paragraphs>96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Administrativní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 Demjančuk</dc:creator>
  <cp:lastModifiedBy>Jaroslav Demjančuk</cp:lastModifiedBy>
  <cp:revision>90</cp:revision>
  <dcterms:created xsi:type="dcterms:W3CDTF">2011-10-22T19:41:33Z</dcterms:created>
  <dcterms:modified xsi:type="dcterms:W3CDTF">2012-01-11T20:56:18Z</dcterms:modified>
</cp:coreProperties>
</file>