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61" r:id="rId3"/>
    <p:sldId id="262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2DFC8EC-029B-42E7-9384-C7BE74A15C4B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492896"/>
            <a:ext cx="8424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VY_32_INOVACE_PRVOUKA 2_1. ORIENTACE V ČASE - DNY 			V TÝDNU</a:t>
            </a:r>
          </a:p>
          <a:p>
            <a:r>
              <a:rPr lang="cs-CZ" dirty="0" smtClean="0"/>
              <a:t>Téma:		ORIENTACE V ČASE - DNY V TÝDNU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21. 11. 2011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Rozluštění dnů v týdnu, jejich seřazení, jak jdou správně za 			</a:t>
            </a:r>
            <a:r>
              <a:rPr lang="cs-CZ" dirty="0" smtClean="0"/>
              <a:t>sebou.Rozdělení </a:t>
            </a:r>
            <a:r>
              <a:rPr lang="cs-CZ" dirty="0" smtClean="0"/>
              <a:t>na dny pracovní a na dny pracovního volna.	</a:t>
            </a:r>
            <a:endParaRPr lang="cs-CZ" dirty="0"/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41067"/>
            <a:ext cx="7992888" cy="1748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3415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názvy dnů v týdnu: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475656" y="188640"/>
            <a:ext cx="6377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ZNÁŠ DNY V TÝDNU 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204864"/>
            <a:ext cx="13468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Čt….k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204864"/>
            <a:ext cx="18001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Ú…ý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3717032"/>
            <a:ext cx="11512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P…k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5661248"/>
            <a:ext cx="1191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St…a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301208"/>
            <a:ext cx="11673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P….</a:t>
            </a:r>
            <a:r>
              <a:rPr lang="cs-CZ" sz="4000" dirty="0" err="1" smtClean="0"/>
              <a:t>lí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005064"/>
            <a:ext cx="1149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S….a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2852936"/>
            <a:ext cx="12426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N…</a:t>
            </a:r>
            <a:r>
              <a:rPr lang="cs-CZ" sz="4000" dirty="0" err="1" smtClean="0"/>
              <a:t>le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204864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Čtvrtek 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2204864"/>
            <a:ext cx="1800200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Úterý 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3717032"/>
            <a:ext cx="14473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Pátek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4005064"/>
            <a:ext cx="17573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Sobota 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5301208"/>
            <a:ext cx="18527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Pondělí 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5661248"/>
            <a:ext cx="16494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Středa 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2852936"/>
            <a:ext cx="17828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Neděle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72000" y="548680"/>
            <a:ext cx="338437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332394" y="4869160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764704"/>
            <a:ext cx="30380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1. Pondělí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1556792"/>
            <a:ext cx="24875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 Úterý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63688" y="2420888"/>
            <a:ext cx="27449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3. Středa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1760" y="3140968"/>
            <a:ext cx="29702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4. Čtvrtek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59832" y="3933056"/>
            <a:ext cx="2479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5. Pátek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7904" y="4725144"/>
            <a:ext cx="2895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6. Sobota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27984" y="5589240"/>
            <a:ext cx="29193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7. Neděle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260648"/>
            <a:ext cx="5251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Seřaď dny v </a:t>
            </a:r>
            <a:r>
              <a:rPr lang="cs-CZ" sz="2400" dirty="0" smtClean="0"/>
              <a:t>týdnu, </a:t>
            </a:r>
            <a:r>
              <a:rPr lang="cs-CZ" sz="2400" dirty="0" smtClean="0"/>
              <a:t>jak jdou za sebou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148064" y="2852936"/>
            <a:ext cx="3168352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55576" y="2276872"/>
            <a:ext cx="3312368" cy="43924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71600" y="2348880"/>
            <a:ext cx="2863668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Pondělí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Úterý </a:t>
            </a:r>
          </a:p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Středa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Čtvrtek</a:t>
            </a:r>
          </a:p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Pátek 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755576" y="980728"/>
            <a:ext cx="3312368" cy="1080120"/>
          </a:xfrm>
          <a:prstGeom prst="wedgeRoundRectCallout">
            <a:avLst>
              <a:gd name="adj1" fmla="val -589"/>
              <a:gd name="adj2" fmla="val 6648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Pracovní dny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508104" y="2924944"/>
            <a:ext cx="251383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Sobota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Neděle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364088" y="1268760"/>
            <a:ext cx="2736304" cy="1224136"/>
          </a:xfrm>
          <a:prstGeom prst="wedgeRoundRectCallout">
            <a:avLst>
              <a:gd name="adj1" fmla="val -337"/>
              <a:gd name="adj2" fmla="val 7644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Volné dny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260648"/>
            <a:ext cx="5591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Které dny jsou volné a které pracovní?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/>
      <p:bldP spid="8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293</TotalTime>
  <Words>87</Words>
  <Application>Microsoft Office PowerPoint</Application>
  <PresentationFormat>Předvádění na obrazovce (4:3)</PresentationFormat>
  <Paragraphs>46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Lití písma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Dum</cp:lastModifiedBy>
  <cp:revision>40</cp:revision>
  <dcterms:created xsi:type="dcterms:W3CDTF">2011-10-22T19:41:33Z</dcterms:created>
  <dcterms:modified xsi:type="dcterms:W3CDTF">2014-03-31T05:41:25Z</dcterms:modified>
</cp:coreProperties>
</file>