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8" r:id="rId5"/>
    <p:sldId id="259" r:id="rId6"/>
    <p:sldId id="267" r:id="rId7"/>
    <p:sldId id="264" r:id="rId8"/>
    <p:sldId id="261" r:id="rId9"/>
    <p:sldId id="263" r:id="rId10"/>
    <p:sldId id="262" r:id="rId11"/>
    <p:sldId id="266" r:id="rId12"/>
    <p:sldId id="269" r:id="rId13"/>
    <p:sldId id="271" r:id="rId14"/>
    <p:sldId id="260" r:id="rId15"/>
    <p:sldId id="265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7FB597-AAF7-4EBF-9903-AE463DD0B744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B9635A-35B8-4753-B9AA-D40BDD2E63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audio" Target="../media/audio2.wav"/><Relationship Id="rId7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5.wav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audio" Target="../media/audio2.wav"/><Relationship Id="rId7" Type="http://schemas.openxmlformats.org/officeDocument/2006/relationships/image" Target="../media/image6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audio" Target="../media/audio5.wav"/><Relationship Id="rId4" Type="http://schemas.openxmlformats.org/officeDocument/2006/relationships/audio" Target="../media/audio3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audio" Target="../media/audio7.wav"/><Relationship Id="rId7" Type="http://schemas.openxmlformats.org/officeDocument/2006/relationships/image" Target="../media/image5.wmf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5.wav"/><Relationship Id="rId5" Type="http://schemas.openxmlformats.org/officeDocument/2006/relationships/audio" Target="../media/audio3.wav"/><Relationship Id="rId4" Type="http://schemas.openxmlformats.org/officeDocument/2006/relationships/audio" Target="../media/audio8.wav"/><Relationship Id="rId9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audio" Target="../media/audio3.wav"/><Relationship Id="rId7" Type="http://schemas.openxmlformats.org/officeDocument/2006/relationships/image" Target="../media/image8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om/url?sa=i&amp;rct=j&amp;q=&amp;esrc=s&amp;source=images&amp;cd=&amp;cad=rja&amp;uact=8&amp;docid=GQdCVB6v7j-qwM&amp;tbnid=AsNSC51sOgD2pM:&amp;ved=0CAUQjRw&amp;url=http://www.of.cz/vlastni/kosile/&amp;ei=e64xU6yXHrCr0gXt-oCAAw&amp;psig=AFQjCNF1VD155BSMgyr0DTLTpmQ88LtZYg&amp;ust=1395849360682399" TargetMode="External"/><Relationship Id="rId5" Type="http://schemas.openxmlformats.org/officeDocument/2006/relationships/audio" Target="../media/audio5.wav"/><Relationship Id="rId10" Type="http://schemas.openxmlformats.org/officeDocument/2006/relationships/image" Target="../media/image10.png"/><Relationship Id="rId4" Type="http://schemas.openxmlformats.org/officeDocument/2006/relationships/audio" Target="../media/audio1.wav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audio" Target="../media/audio3.wav"/><Relationship Id="rId7" Type="http://schemas.openxmlformats.org/officeDocument/2006/relationships/image" Target="../media/image8.pn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om/url?sa=i&amp;rct=j&amp;q=&amp;esrc=s&amp;source=images&amp;cd=&amp;cad=rja&amp;uact=8&amp;docid=GQdCVB6v7j-qwM&amp;tbnid=AsNSC51sOgD2pM:&amp;ved=0CAUQjRw&amp;url=http://www.of.cz/vlastni/kosile/&amp;ei=e64xU6yXHrCr0gXt-oCAAw&amp;psig=AFQjCNF1VD155BSMgyr0DTLTpmQ88LtZYg&amp;ust=1395849360682399" TargetMode="External"/><Relationship Id="rId5" Type="http://schemas.openxmlformats.org/officeDocument/2006/relationships/audio" Target="../media/audio8.wav"/><Relationship Id="rId10" Type="http://schemas.openxmlformats.org/officeDocument/2006/relationships/image" Target="../media/image11.jpeg"/><Relationship Id="rId4" Type="http://schemas.openxmlformats.org/officeDocument/2006/relationships/audio" Target="../media/audio2.wav"/><Relationship Id="rId9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audio" Target="../media/audio7.wav"/><Relationship Id="rId7" Type="http://schemas.openxmlformats.org/officeDocument/2006/relationships/image" Target="../media/image13.wmf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audio" Target="../media/audio5.wav"/><Relationship Id="rId4" Type="http://schemas.openxmlformats.org/officeDocument/2006/relationships/audio" Target="../media/audio4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audio" Target="../media/audio3.wav"/><Relationship Id="rId7" Type="http://schemas.openxmlformats.org/officeDocument/2006/relationships/image" Target="../media/image15.png"/><Relationship Id="rId2" Type="http://schemas.openxmlformats.org/officeDocument/2006/relationships/audio" Target="../media/audio10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om/url?sa=i&amp;rct=j&amp;q=&amp;esrc=s&amp;source=images&amp;cd=&amp;cad=rja&amp;uact=8&amp;docid=DE41KbjASAzIqM&amp;tbnid=2EC1WZFoUUGsMM:&amp;ved=0CAUQjRw&amp;url=http://www.norwayshop.sk/vypredaj-bergans-devold-dale?product_id=655&amp;ei=w0c0U4TWL8jx0gWi_oCwDA&amp;bvm=bv.63808443,d.bGQ&amp;psig=AFQjCNEkelPeBX4vKdU0MkezwV6oVWo92A&amp;ust=1396021019638701" TargetMode="External"/><Relationship Id="rId5" Type="http://schemas.openxmlformats.org/officeDocument/2006/relationships/audio" Target="../media/audio5.wav"/><Relationship Id="rId10" Type="http://schemas.openxmlformats.org/officeDocument/2006/relationships/image" Target="../media/image16.png"/><Relationship Id="rId4" Type="http://schemas.openxmlformats.org/officeDocument/2006/relationships/audio" Target="../media/audio4.wav"/><Relationship Id="rId9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audio" Target="../media/audio6.wav"/><Relationship Id="rId7" Type="http://schemas.openxmlformats.org/officeDocument/2006/relationships/image" Target="../media/image17.png"/><Relationship Id="rId2" Type="http://schemas.openxmlformats.org/officeDocument/2006/relationships/audio" Target="../media/audio10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7.wav"/><Relationship Id="rId5" Type="http://schemas.openxmlformats.org/officeDocument/2006/relationships/audio" Target="../media/audio2.wav"/><Relationship Id="rId4" Type="http://schemas.openxmlformats.org/officeDocument/2006/relationships/audio" Target="../media/audio9.wav"/><Relationship Id="rId9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audio" Target="../media/audio8.wav"/><Relationship Id="rId7" Type="http://schemas.openxmlformats.org/officeDocument/2006/relationships/image" Target="../media/image20.png"/><Relationship Id="rId2" Type="http://schemas.openxmlformats.org/officeDocument/2006/relationships/audio" Target="../media/audio10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om/url?sa=i&amp;rct=j&amp;q=&amp;esrc=s&amp;source=images&amp;cd=&amp;cad=rja&amp;uact=8&amp;docid=id4zgSJhnbkEhM&amp;tbnid=Z7xuoH1YcbgE_M:&amp;ved=0CAUQjRw&amp;url=http://dailymom.com/nurture/winter-swimming-lesson-tips/&amp;ei=TaE1U9nvBKnx0gXbs4DwCQ&amp;bvm=bv.63808443,d.bGE&amp;psig=AFQjCNHWfo_yEzkhkiNioWyL4bF-rfE6VA&amp;ust=1396109891700608" TargetMode="External"/><Relationship Id="rId5" Type="http://schemas.openxmlformats.org/officeDocument/2006/relationships/audio" Target="../media/audio5.wav"/><Relationship Id="rId4" Type="http://schemas.openxmlformats.org/officeDocument/2006/relationships/audio" Target="../media/audio11.wav"/><Relationship Id="rId9" Type="http://schemas.openxmlformats.org/officeDocument/2006/relationships/image" Target="../media/image22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audio" Target="../media/audio1.wav"/><Relationship Id="rId7" Type="http://schemas.openxmlformats.org/officeDocument/2006/relationships/image" Target="../media/image20.png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om/url?sa=i&amp;rct=j&amp;q=&amp;esrc=s&amp;source=images&amp;cd=&amp;cad=rja&amp;uact=8&amp;docid=id4zgSJhnbkEhM&amp;tbnid=Z7xuoH1YcbgE_M:&amp;ved=0CAUQjRw&amp;url=http://dailymom.com/nurture/winter-swimming-lesson-tips/&amp;ei=TaE1U9nvBKnx0gXbs4DwCQ&amp;bvm=bv.63808443,d.bGE&amp;psig=AFQjCNHWfo_yEzkhkiNioWyL4bF-rfE6VA&amp;ust=1396109891700608" TargetMode="External"/><Relationship Id="rId5" Type="http://schemas.openxmlformats.org/officeDocument/2006/relationships/image" Target="../media/image23.png"/><Relationship Id="rId4" Type="http://schemas.openxmlformats.org/officeDocument/2006/relationships/audio" Target="../media/audio5.wav"/><Relationship Id="rId9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audio" Target="../media/audio12.wav"/><Relationship Id="rId7" Type="http://schemas.openxmlformats.org/officeDocument/2006/relationships/hyperlink" Target="http://www.google.com/url?sa=i&amp;rct=j&amp;q=&amp;esrc=s&amp;source=images&amp;cd=&amp;cad=rja&amp;uact=8&amp;docid=id4zgSJhnbkEhM&amp;tbnid=Z7xuoH1YcbgE_M:&amp;ved=0CAUQjRw&amp;url=http://dailymom.com/nurture/winter-swimming-lesson-tips/&amp;ei=TaE1U9nvBKnx0gXbs4DwCQ&amp;bvm=bv.63808443,d.bGE&amp;psig=AFQjCNHWfo_yEzkhkiNioWyL4bF-rfE6VA&amp;ust=1396109891700608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audio" Target="../media/audio5.wav"/><Relationship Id="rId10" Type="http://schemas.openxmlformats.org/officeDocument/2006/relationships/image" Target="../media/image25.jpeg"/><Relationship Id="rId4" Type="http://schemas.openxmlformats.org/officeDocument/2006/relationships/audio" Target="../media/audio2.wav"/><Relationship Id="rId9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13" Type="http://schemas.openxmlformats.org/officeDocument/2006/relationships/image" Target="../media/image29.wmf"/><Relationship Id="rId3" Type="http://schemas.openxmlformats.org/officeDocument/2006/relationships/audio" Target="../media/audio9.wav"/><Relationship Id="rId7" Type="http://schemas.openxmlformats.org/officeDocument/2006/relationships/audio" Target="../media/audio7.wav"/><Relationship Id="rId12" Type="http://schemas.openxmlformats.org/officeDocument/2006/relationships/image" Target="../media/image28.wmf"/><Relationship Id="rId2" Type="http://schemas.openxmlformats.org/officeDocument/2006/relationships/audio" Target="../media/audio12.wav"/><Relationship Id="rId16" Type="http://schemas.openxmlformats.org/officeDocument/2006/relationships/image" Target="../media/image32.wmf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6.wav"/><Relationship Id="rId11" Type="http://schemas.openxmlformats.org/officeDocument/2006/relationships/image" Target="../media/image27.wmf"/><Relationship Id="rId5" Type="http://schemas.openxmlformats.org/officeDocument/2006/relationships/audio" Target="../media/audio8.wav"/><Relationship Id="rId15" Type="http://schemas.openxmlformats.org/officeDocument/2006/relationships/image" Target="../media/image31.wmf"/><Relationship Id="rId10" Type="http://schemas.openxmlformats.org/officeDocument/2006/relationships/image" Target="../media/image26.wmf"/><Relationship Id="rId4" Type="http://schemas.openxmlformats.org/officeDocument/2006/relationships/audio" Target="../media/audio11.wav"/><Relationship Id="rId9" Type="http://schemas.openxmlformats.org/officeDocument/2006/relationships/audio" Target="../media/audio13.wav"/><Relationship Id="rId14" Type="http://schemas.openxmlformats.org/officeDocument/2006/relationships/image" Target="../media/image30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63688" y="1916832"/>
          <a:ext cx="5792470" cy="4118610"/>
        </p:xfrm>
        <a:graphic>
          <a:graphicData uri="http://schemas.openxmlformats.org/drawingml/2006/table">
            <a:tbl>
              <a:tblPr/>
              <a:tblGrid>
                <a:gridCol w="1850390"/>
                <a:gridCol w="3942080"/>
              </a:tblGrid>
              <a:tr h="4888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CZ. 1. 07/1. 4.00/21.3751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latin typeface="Comic Sans MS"/>
                          <a:ea typeface="Calibri"/>
                          <a:cs typeface="Times New Roman"/>
                        </a:rPr>
                        <a:t>VY_32_INOVACE_192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err="1">
                          <a:latin typeface="Comic Sans MS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dirty="0" err="1" smtClean="0">
                          <a:latin typeface="Comic Sans MS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Název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omic Sans MS"/>
                          <a:ea typeface="Calibri"/>
                          <a:cs typeface="Times New Roman"/>
                        </a:rPr>
                        <a:t>Více,</a:t>
                      </a:r>
                      <a:r>
                        <a:rPr lang="cs-CZ" sz="1600" baseline="0" dirty="0" smtClean="0">
                          <a:latin typeface="Comic Sans MS"/>
                          <a:ea typeface="Calibri"/>
                          <a:cs typeface="Times New Roman"/>
                        </a:rPr>
                        <a:t> méně </a:t>
                      </a:r>
                      <a:r>
                        <a:rPr lang="cs-CZ" sz="1600" baseline="0" smtClean="0">
                          <a:latin typeface="Comic Sans MS"/>
                          <a:ea typeface="Calibri"/>
                          <a:cs typeface="Times New Roman"/>
                        </a:rPr>
                        <a:t>- nakupujeme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Březen 2014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10. ročník ZŠS, středně těžké mentální postižení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4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Matematika a její aplikace_Počty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53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omic Sans MS"/>
                          <a:ea typeface="Calibri"/>
                          <a:cs typeface="Times New Roman"/>
                        </a:rPr>
                        <a:t>Anotace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Výukový materiál je určený k opakování a procvičování </a:t>
                      </a:r>
                      <a:r>
                        <a:rPr lang="cs-CZ" sz="1600" dirty="0" smtClean="0">
                          <a:latin typeface="Comic Sans MS"/>
                          <a:ea typeface="Calibri"/>
                          <a:cs typeface="Times New Roman"/>
                        </a:rPr>
                        <a:t>pojmů</a:t>
                      </a:r>
                      <a:r>
                        <a:rPr lang="cs-CZ" sz="1600" baseline="0" dirty="0" smtClean="0">
                          <a:latin typeface="Comic Sans MS"/>
                          <a:ea typeface="Calibri"/>
                          <a:cs typeface="Times New Roman"/>
                        </a:rPr>
                        <a:t> více, méně</a:t>
                      </a:r>
                      <a:r>
                        <a:rPr lang="cs-CZ" sz="1600" baseline="0" smtClean="0">
                          <a:latin typeface="Comic Sans MS"/>
                          <a:ea typeface="Calibri"/>
                          <a:cs typeface="Times New Roman"/>
                        </a:rPr>
                        <a:t>, stejně</a:t>
                      </a:r>
                      <a:r>
                        <a:rPr lang="cs-CZ" sz="1600" smtClean="0">
                          <a:latin typeface="Comic Sans MS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  <a:t>Materiál je určen pro práci na interaktivní tabuli. </a:t>
                      </a:r>
                      <a:br>
                        <a:rPr lang="cs-CZ" sz="1600" dirty="0">
                          <a:latin typeface="Comic Sans MS"/>
                          <a:ea typeface="Calibri"/>
                          <a:cs typeface="Times New Roman"/>
                        </a:rPr>
                      </a:b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15000" cy="12477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 descr="C:\Users\uživatel\AppData\Local\Microsoft\Windows\Temporary Internet Files\Content.IE5\4HIF6T52\MC900013096[2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2636912"/>
            <a:ext cx="79208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11560" y="476672"/>
            <a:ext cx="57606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Pavel si šel do obchodu nakoupit oblečení.  Koupil si rifle a trička. Čeho si koupil více? Klikej na všechna  trička a uvidíš výsledek.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12" name="Obrázek 11" descr="C:\Users\uživatel\AppData\Local\Microsoft\Windows\Temporary Internet Files\Content.IE5\Y8DBPWUI\MC900089224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188640"/>
            <a:ext cx="1828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Users\uživatel\AppData\Local\Microsoft\Windows\Temporary Internet Files\Content.IE5\Y8DBPWUI\MC900113450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207953">
            <a:off x="7456026" y="4018256"/>
            <a:ext cx="1100545" cy="1053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C:\Users\uživatel\AppData\Local\Microsoft\Windows\Temporary Internet Files\Content.IE5\4HIF6T52\MC900013096[2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2" y="2636912"/>
            <a:ext cx="79208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C:\Users\uživatel\AppData\Local\Microsoft\Windows\Temporary Internet Files\Content.IE5\4HIF6T52\MC900013096[2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5085184"/>
            <a:ext cx="79208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C:\Users\uživatel\AppData\Local\Microsoft\Windows\Temporary Internet Files\Content.IE5\4HIF6T52\MC900013096[2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5157192"/>
            <a:ext cx="79208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C:\Users\uživatel\AppData\Local\Microsoft\Windows\Temporary Internet Files\Content.IE5\Y8DBPWUI\MC900113450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207953">
            <a:off x="5943858" y="2506087"/>
            <a:ext cx="1100545" cy="1053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C:\Users\uživatel\AppData\Local\Microsoft\Windows\Temporary Internet Files\Content.IE5\Y8DBPWUI\MC900113450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207953">
            <a:off x="4719721" y="2002031"/>
            <a:ext cx="1100545" cy="1053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C:\Users\uživatel\AppData\Local\Microsoft\Windows\Temporary Internet Files\Content.IE5\Y8DBPWUI\MC900113450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207953">
            <a:off x="7312009" y="2650104"/>
            <a:ext cx="1100545" cy="1053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Users\uživatel\AppData\Local\Microsoft\Windows\Temporary Internet Files\Content.IE5\Y8DBPWUI\MC900113450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207953">
            <a:off x="5943858" y="3874239"/>
            <a:ext cx="1100545" cy="1053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Rámeček 22"/>
          <p:cNvSpPr/>
          <p:nvPr/>
        </p:nvSpPr>
        <p:spPr>
          <a:xfrm>
            <a:off x="5652120" y="5589240"/>
            <a:ext cx="91440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Rámeček 23"/>
          <p:cNvSpPr/>
          <p:nvPr/>
        </p:nvSpPr>
        <p:spPr>
          <a:xfrm>
            <a:off x="7380312" y="5589240"/>
            <a:ext cx="92772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5" name="Obrázek 24" descr="C:\Users\uživatel\AppData\Local\Microsoft\Windows\Temporary Internet Files\Content.IE5\4HIF6T52\MC900013096[2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5733256"/>
            <a:ext cx="432048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 descr="C:\Users\uživatel\AppData\Local\Microsoft\Windows\Temporary Internet Files\Content.IE5\Y8DBPWUI\MC900113450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207953">
            <a:off x="7542432" y="5743281"/>
            <a:ext cx="588153" cy="628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0 L -0.46997 -0.015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" y="-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037E-7 L -0.41476 -0.078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" y="-3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0.00069 C -0.00868 -0.00995 -0.03871 -0.01875 -0.04896 -0.01875 C -0.1151 -0.01875 -0.18316 0.12431 -0.18316 0.26783 C -0.18316 0.19514 -0.21719 0.12431 -0.2493 0.12431 C -0.28333 0.12431 -0.31545 0.19653 -0.31545 0.26783 C -0.31545 0.23195 -0.33246 0.19514 -0.3493 0.19514 C -0.36632 0.19514 -0.38333 0.23079 -0.38333 0.26783 C -0.38333 0.24908 -0.39184 0.23195 -0.40034 0.23195 C -0.40885 0.23195 -0.41736 0.25024 -0.41736 0.26783 C -0.41736 0.25834 -0.42187 0.24908 -0.42587 0.24908 C -0.42812 0.24908 -0.43437 0.25834 -0.43437 0.26783 C -0.43437 0.26274 -0.43646 0.25834 -0.43889 0.25834 C -0.43889 0.25718 -0.44323 0.26274 -0.44323 0.26783 C -0.44323 0.26505 -0.44323 0.26274 -0.44548 0.26274 C -0.44548 0.26412 -0.44774 0.26528 -0.44774 0.26783 C -0.44774 0.26621 -0.44774 0.26505 -0.44774 0.26412 C -0.44982 0.26412 -0.44982 0.26528 -0.44982 0.26644 C -0.45208 0.26644 -0.45208 0.26528 -0.45208 0.26412 C -0.45416 0.26412 -0.45416 0.26528 -0.45416 0.26644 " pathEditMode="relative" rAng="0" ptsTypes="fffffffffffffffffff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" y="12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33333E-6 L 5.55556E-7 0.03912 C 5.55556E-7 0.05694 -0.14045 0.07893 -0.25469 0.07893 L -0.50938 0.07893 " pathEditMode="relative" rAng="0" ptsTypes="FfFF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" y="3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 descr="C:\Users\uživatel\AppData\Local\Microsoft\Windows\Temporary Internet Files\Content.IE5\FM93C2NP\MC900334772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308304" y="4509120"/>
            <a:ext cx="72008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C:\Users\uživatel\AppData\Local\Microsoft\Windows\Temporary Internet Files\Content.IE5\FM93C2NP\MC900334772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084168" y="3933056"/>
            <a:ext cx="72008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C:\Users\uživatel\AppData\Local\Microsoft\Windows\Temporary Internet Files\Content.IE5\Z2B1QYXS\MC900057018[2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99792" y="1988840"/>
            <a:ext cx="720080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Obrázek 1" descr="C:\Users\uživatel\AppData\Local\Microsoft\Windows\Temporary Internet Files\Content.IE5\FM93C2NP\MC900334772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860032" y="3717032"/>
            <a:ext cx="72008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živatel\AppData\Local\Microsoft\Windows\Temporary Internet Files\Content.IE5\Z2B1QYXS\MC900057018[2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2" y="1988840"/>
            <a:ext cx="720080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živatel\AppData\Local\Microsoft\Windows\Temporary Internet Files\Content.IE5\Y8DBPWUI\MC900089224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188640"/>
            <a:ext cx="1828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620688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Pavel si koupil  také kalhoty a boty. Spočítej, čeho si koupil méně. Pozor - boty počítej jako pár! Klikej na kalhoty.</a:t>
            </a:r>
            <a:endParaRPr lang="cs-CZ" dirty="0">
              <a:latin typeface="Franklin Gothic Medium" pitchFamily="34" charset="0"/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5652120" y="5589240"/>
            <a:ext cx="91440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7380312" y="5589240"/>
            <a:ext cx="92772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7" name="Obrázek 16" descr="C:\Users\uživatel\AppData\Local\Microsoft\Windows\Temporary Internet Files\Content.IE5\Z2B1QYXS\MC900057018[2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720" y="4293096"/>
            <a:ext cx="720080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C:\Users\uživatel\AppData\Local\Microsoft\Windows\Temporary Internet Files\Content.IE5\Z2B1QYXS\MC900057018[2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1916832"/>
            <a:ext cx="720080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 descr="C:\Users\uživatel\AppData\Local\Microsoft\Windows\Temporary Internet Files\Content.IE5\FM93C2NP\MC900334772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452320" y="5733256"/>
            <a:ext cx="72008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 descr="C:\Users\uživatel\AppData\Local\Microsoft\Windows\Temporary Internet Files\Content.IE5\Z2B1QYXS\MC900057018[2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5733256"/>
            <a:ext cx="288032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59259E-6 L 2.77778E-7 0.03657 C 2.77778E-7 0.05324 0.11701 0.07361 0.2125 0.07361 L 0.42517 0.07361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" y="3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85185E-6 C 0.00677 -0.00324 0.03125 -0.00602 0.03958 -0.00602 C 0.09358 -0.00602 0.14896 0.04444 0.14896 0.0956 C 0.14896 0.06944 0.17673 0.04444 0.20295 0.04444 C 0.23055 0.04444 0.25677 0.06991 0.25677 0.0956 C 0.25677 0.08264 0.27066 0.06944 0.28455 0.06944 C 0.29844 0.06944 0.31215 0.08217 0.31215 0.0956 C 0.31215 0.08842 0.3191 0.08264 0.32604 0.08264 C 0.33298 0.08264 0.33993 0.08912 0.33993 0.0956 C 0.33993 0.0919 0.34358 0.08842 0.34687 0.08842 C 0.34861 0.08842 0.35382 0.0919 0.35382 0.0956 C 0.35382 0.09352 0.35555 0.0919 0.35746 0.0919 C 0.35746 0.09236 0.36094 0.09352 0.36094 0.0956 C 0.36094 0.09444 0.36094 0.09352 0.36285 0.09352 C 0.36285 0.09398 0.36458 0.09444 0.36458 0.0956 C 0.36458 0.09467 0.36458 0.09444 0.36458 0.09398 C 0.36649 0.09398 0.36649 0.09444 0.36649 0.09467 C 0.36823 0.09467 0.36823 0.09444 0.36823 0.09398 C 0.37014 0.09398 0.37014 0.09444 0.37014 0.09467 " pathEditMode="relative" rAng="0" ptsTypes="fffffffffffffffffff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" y="4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44444E-6 L 0.04931 4.44444E-6 L 0.04931 0.02361 L 0.09879 0.02361 L 0.09879 0.04791 L 0.14844 0.04791 L 0.14844 0.07152 L 0.19775 0.07152 L 0.19775 0.09583 L 0.2474 0.09583 L 0.2474 0.11944 L 0.29688 0.11944 L 0.29688 0.14375 L 0.34653 0.14375 L 0.34653 0.16805 " pathEditMode="relative" rAng="0" ptsTypes="FFFFFFFFFFFFFFF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" y="8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971600" y="2276872"/>
            <a:ext cx="720080" cy="1872208"/>
            <a:chOff x="971600" y="1916832"/>
            <a:chExt cx="720080" cy="1872208"/>
          </a:xfrm>
        </p:grpSpPr>
        <p:pic>
          <p:nvPicPr>
            <p:cNvPr id="3" name="Obrázek 2" descr="C:\Users\uživatel\AppData\Local\Microsoft\Windows\Temporary Internet Files\Content.IE5\FM93C2NP\MC900334772[1].wmf"/>
            <p:cNvPicPr/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flipH="1">
              <a:off x="971600" y="3212976"/>
              <a:ext cx="720080" cy="5760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" name="Obrázek 1" descr="C:\Users\uživatel\AppData\Local\Microsoft\Windows\Temporary Internet Files\Content.IE5\Z2B1QYXS\MC900057018[2].wmf"/>
            <p:cNvPicPr/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971600" y="1916832"/>
              <a:ext cx="720080" cy="15841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0" name="TextovéPole 9"/>
          <p:cNvSpPr txBox="1"/>
          <p:nvPr/>
        </p:nvSpPr>
        <p:spPr>
          <a:xfrm>
            <a:off x="683568" y="404664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Pavel už kalhoty a boty má. Teď si k nim koupil ještě svetry. Čeho má více? Klikej na svetry.</a:t>
            </a:r>
            <a:endParaRPr lang="cs-CZ" dirty="0">
              <a:latin typeface="Franklin Gothic Medium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2123728" y="4509120"/>
            <a:ext cx="720080" cy="1872208"/>
            <a:chOff x="971600" y="1916832"/>
            <a:chExt cx="720080" cy="1872208"/>
          </a:xfrm>
        </p:grpSpPr>
        <p:pic>
          <p:nvPicPr>
            <p:cNvPr id="11" name="Obrázek 10" descr="C:\Users\uživatel\AppData\Local\Microsoft\Windows\Temporary Internet Files\Content.IE5\FM93C2NP\MC900334772[1].wmf"/>
            <p:cNvPicPr/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flipH="1">
              <a:off x="971600" y="3212976"/>
              <a:ext cx="720080" cy="5760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2" name="Obrázek 11" descr="C:\Users\uživatel\AppData\Local\Microsoft\Windows\Temporary Internet Files\Content.IE5\Z2B1QYXS\MC900057018[2].wmf"/>
            <p:cNvPicPr/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971600" y="1916832"/>
              <a:ext cx="720080" cy="15841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3" name="Skupina 12"/>
          <p:cNvGrpSpPr/>
          <p:nvPr/>
        </p:nvGrpSpPr>
        <p:grpSpPr>
          <a:xfrm>
            <a:off x="323528" y="4725144"/>
            <a:ext cx="720080" cy="1872208"/>
            <a:chOff x="971600" y="1916832"/>
            <a:chExt cx="720080" cy="1872208"/>
          </a:xfrm>
        </p:grpSpPr>
        <p:pic>
          <p:nvPicPr>
            <p:cNvPr id="14" name="Obrázek 13" descr="C:\Users\uživatel\AppData\Local\Microsoft\Windows\Temporary Internet Files\Content.IE5\FM93C2NP\MC900334772[1].wmf"/>
            <p:cNvPicPr/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flipH="1">
              <a:off x="971600" y="3212976"/>
              <a:ext cx="720080" cy="5760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" name="Obrázek 14" descr="C:\Users\uživatel\AppData\Local\Microsoft\Windows\Temporary Internet Files\Content.IE5\Z2B1QYXS\MC900057018[2].wmf"/>
            <p:cNvPicPr/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971600" y="1916832"/>
              <a:ext cx="720080" cy="15841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6" name="Skupina 15"/>
          <p:cNvGrpSpPr/>
          <p:nvPr/>
        </p:nvGrpSpPr>
        <p:grpSpPr>
          <a:xfrm>
            <a:off x="3275856" y="2492896"/>
            <a:ext cx="720080" cy="1872208"/>
            <a:chOff x="971600" y="1916832"/>
            <a:chExt cx="720080" cy="1872208"/>
          </a:xfrm>
        </p:grpSpPr>
        <p:pic>
          <p:nvPicPr>
            <p:cNvPr id="17" name="Obrázek 16" descr="C:\Users\uživatel\AppData\Local\Microsoft\Windows\Temporary Internet Files\Content.IE5\FM93C2NP\MC900334772[1].wmf"/>
            <p:cNvPicPr/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flipH="1">
              <a:off x="971600" y="3212976"/>
              <a:ext cx="720080" cy="5760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8" name="Obrázek 17" descr="C:\Users\uživatel\AppData\Local\Microsoft\Windows\Temporary Internet Files\Content.IE5\Z2B1QYXS\MC900057018[2].wmf"/>
            <p:cNvPicPr/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971600" y="1916832"/>
              <a:ext cx="720080" cy="15841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9" name="Skupina 18"/>
          <p:cNvGrpSpPr/>
          <p:nvPr/>
        </p:nvGrpSpPr>
        <p:grpSpPr>
          <a:xfrm>
            <a:off x="4499992" y="4509120"/>
            <a:ext cx="720080" cy="1872208"/>
            <a:chOff x="971600" y="1916832"/>
            <a:chExt cx="720080" cy="1872208"/>
          </a:xfrm>
        </p:grpSpPr>
        <p:pic>
          <p:nvPicPr>
            <p:cNvPr id="20" name="Obrázek 19" descr="C:\Users\uživatel\AppData\Local\Microsoft\Windows\Temporary Internet Files\Content.IE5\FM93C2NP\MC900334772[1].wmf"/>
            <p:cNvPicPr/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flipH="1">
              <a:off x="971600" y="3212976"/>
              <a:ext cx="720080" cy="5760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1" name="Obrázek 20" descr="C:\Users\uživatel\AppData\Local\Microsoft\Windows\Temporary Internet Files\Content.IE5\Z2B1QYXS\MC900057018[2].wmf"/>
            <p:cNvPicPr/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971600" y="1916832"/>
              <a:ext cx="720080" cy="15841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2" name="Rámeček 21"/>
          <p:cNvSpPr/>
          <p:nvPr/>
        </p:nvSpPr>
        <p:spPr>
          <a:xfrm>
            <a:off x="5652120" y="5589240"/>
            <a:ext cx="91440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Rámeček 22"/>
          <p:cNvSpPr/>
          <p:nvPr/>
        </p:nvSpPr>
        <p:spPr>
          <a:xfrm>
            <a:off x="7380312" y="5589240"/>
            <a:ext cx="92772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5868144" y="5661248"/>
            <a:ext cx="432048" cy="792088"/>
            <a:chOff x="971600" y="1916832"/>
            <a:chExt cx="720080" cy="1872208"/>
          </a:xfrm>
        </p:grpSpPr>
        <p:pic>
          <p:nvPicPr>
            <p:cNvPr id="27" name="Obrázek 26" descr="C:\Users\uživatel\AppData\Local\Microsoft\Windows\Temporary Internet Files\Content.IE5\FM93C2NP\MC900334772[1].wmf"/>
            <p:cNvPicPr/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flipH="1">
              <a:off x="971600" y="3212976"/>
              <a:ext cx="720080" cy="5760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8" name="Obrázek 27" descr="C:\Users\uživatel\AppData\Local\Microsoft\Windows\Temporary Internet Files\Content.IE5\Z2B1QYXS\MC900057018[2].wmf"/>
            <p:cNvPicPr/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971600" y="1916832"/>
              <a:ext cx="720080" cy="15841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9" name="Picture 4" descr="http://www.freeport.cz/data/imgs/28402l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68344" y="260648"/>
            <a:ext cx="1085971" cy="1368152"/>
          </a:xfrm>
          <a:prstGeom prst="rect">
            <a:avLst/>
          </a:prstGeom>
          <a:noFill/>
        </p:spPr>
      </p:pic>
      <p:pic>
        <p:nvPicPr>
          <p:cNvPr id="30" name="Picture 4" descr="http://www.freeport.cz/data/imgs/28402l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08304" y="1844824"/>
            <a:ext cx="1085971" cy="1368152"/>
          </a:xfrm>
          <a:prstGeom prst="rect">
            <a:avLst/>
          </a:prstGeom>
          <a:noFill/>
        </p:spPr>
      </p:pic>
      <p:pic>
        <p:nvPicPr>
          <p:cNvPr id="31" name="Picture 4" descr="http://www.freeport.cz/data/imgs/28402l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24128" y="1700808"/>
            <a:ext cx="1085971" cy="1368152"/>
          </a:xfrm>
          <a:prstGeom prst="rect">
            <a:avLst/>
          </a:prstGeom>
          <a:noFill/>
        </p:spPr>
      </p:pic>
      <p:pic>
        <p:nvPicPr>
          <p:cNvPr id="32" name="Picture 4" descr="http://www.freeport.cz/data/imgs/28402l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5661248"/>
            <a:ext cx="576064" cy="725750"/>
          </a:xfrm>
          <a:prstGeom prst="rect">
            <a:avLst/>
          </a:prstGeom>
          <a:noFill/>
        </p:spPr>
      </p:pic>
      <p:pic>
        <p:nvPicPr>
          <p:cNvPr id="33" name="Picture 4" descr="http://www.freeport.cz/data/imgs/28402l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56176" y="3356992"/>
            <a:ext cx="1085971" cy="1368152"/>
          </a:xfrm>
          <a:prstGeom prst="rect">
            <a:avLst/>
          </a:prstGeom>
          <a:noFill/>
        </p:spPr>
      </p:pic>
      <p:pic>
        <p:nvPicPr>
          <p:cNvPr id="34" name="Picture 4" descr="http://www.freeport.cz/data/imgs/28402l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68344" y="3356992"/>
            <a:ext cx="1085971" cy="1368152"/>
          </a:xfrm>
          <a:prstGeom prst="rect">
            <a:avLst/>
          </a:prstGeom>
          <a:noFill/>
        </p:spPr>
      </p:pic>
      <p:pic>
        <p:nvPicPr>
          <p:cNvPr id="10244" name="Picture 4" descr="http://www.freeport.cz/data/imgs/28402l.jpg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260648"/>
            <a:ext cx="1085971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.0007 C -0.01302 -0.01597 -0.05747 -0.03171 -0.07275 -0.03171 C -0.17066 -0.03171 -0.27153 0.22755 -0.27153 0.4882 C -0.27153 0.35648 -0.32188 0.22755 -0.36979 0.22755 C -0.42014 0.22755 -0.46771 0.3588 -0.46771 0.4882 C -0.46771 0.42315 -0.49288 0.35648 -0.51823 0.35648 C -0.54341 0.35648 -0.56875 0.4213 -0.56875 0.4882 C -0.56875 0.45463 -0.58125 0.42315 -0.59375 0.42315 C -0.60643 0.42315 -0.6191 0.45625 -0.6191 0.4882 C -0.6191 0.4713 -0.6257 0.45463 -0.63177 0.45463 C -0.63507 0.45463 -0.64427 0.4713 -0.64427 0.4882 C -0.64427 0.4794 -0.64757 0.4713 -0.65087 0.4713 C -0.65087 0.46875 -0.65747 0.4794 -0.65747 0.4882 C -0.65747 0.4831 -0.65747 0.4794 -0.66059 0.4794 C -0.66059 0.48148 -0.66406 0.48357 -0.66406 0.4882 C -0.66406 0.48519 -0.66406 0.4831 -0.66406 0.48148 C -0.66719 0.48148 -0.66719 0.48357 -0.66719 0.48565 C -0.67049 0.48565 -0.67049 0.48357 -0.67049 0.48148 C -0.67361 0.48148 -0.67361 0.48357 -0.67361 0.48565 " pathEditMode="relative" rAng="0" ptsTypes="fffffffffffffffffff">
                                      <p:cBhvr>
                                        <p:cTn id="6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7" y="22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8148E-6 L 3.33333E-6 0.06528 C 3.33333E-6 0.09468 -0.20764 0.13125 -0.37622 0.13125 L -0.75226 0.13125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6" y="6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0.05764 L -0.01841 0.13194 L -0.03594 -0.05764 L -0.05434 0.13194 L -0.07257 -0.05764 L -0.08976 0.13194 L -0.10816 -0.05764 L -0.1257 0.13194 L -0.14393 -0.05764 L -0.16233 0.13194 L -0.17986 -0.05764 L -0.19827 0.13194 L -0.21545 -0.05764 L -0.23368 0.13194 L -0.25209 -0.05764 L -0.26962 0.13194 L -0.28785 -0.05764 " pathEditMode="relative" rAng="0" ptsTypes="FFFFFFFFFFFFFFFFF">
                                      <p:cBhvr>
                                        <p:cTn id="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" y="9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11933E-6 L -0.08385 1.11933E-6 L -0.08385 0.03353 L -0.16771 0.03353 L -0.16771 0.0673 L -0.25156 0.0673 L -0.25156 0.10106 L -0.33542 0.10106 L -0.33542 0.13483 L -0.41927 0.13483 L -0.41927 0.16859 L -0.50312 0.16859 L -0.50312 0.20236 L -0.58698 0.20236 L -0.58698 0.23612 " pathEditMode="relative" rAng="0" ptsTypes="FFFFFFFFFFFFFFF">
                                      <p:cBhvr>
                                        <p:cTn id="1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" y="11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60685E-6 L -0.20122 0.0053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" y="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3" name="Picture 25" descr="http://www.of.cz/products/mainThumbs/201_kosile-maly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2492896"/>
            <a:ext cx="1428750" cy="1428750"/>
          </a:xfrm>
          <a:prstGeom prst="rect">
            <a:avLst/>
          </a:prstGeom>
          <a:noFill/>
        </p:spPr>
      </p:pic>
      <p:pic>
        <p:nvPicPr>
          <p:cNvPr id="31" name="Picture 25" descr="http://www.of.cz/products/mainThumbs/201_kosile-maly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99792" y="2348880"/>
            <a:ext cx="1428750" cy="1428750"/>
          </a:xfrm>
          <a:prstGeom prst="rect">
            <a:avLst/>
          </a:prstGeom>
          <a:noFill/>
        </p:spPr>
      </p:pic>
      <p:pic>
        <p:nvPicPr>
          <p:cNvPr id="30" name="Picture 25" descr="http://www.of.cz/products/mainThumbs/201_kosile-maly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1680" y="4221088"/>
            <a:ext cx="1428750" cy="1428750"/>
          </a:xfrm>
          <a:prstGeom prst="rect">
            <a:avLst/>
          </a:prstGeom>
          <a:noFill/>
        </p:spPr>
      </p:pic>
      <p:pic>
        <p:nvPicPr>
          <p:cNvPr id="2" name="Obrázek 1" descr="C:\Users\uživatel\AppData\Local\Microsoft\Windows\Temporary Internet Files\Content.IE5\Y8DBPWUI\MC900089224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188640"/>
            <a:ext cx="1828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ámeček 6"/>
          <p:cNvSpPr/>
          <p:nvPr/>
        </p:nvSpPr>
        <p:spPr>
          <a:xfrm>
            <a:off x="5652120" y="5589240"/>
            <a:ext cx="91440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7380312" y="5589240"/>
            <a:ext cx="92772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Picture 7" descr="C:\Users\uživatel\AppData\Local\Microsoft\Windows\Temporary Internet Files\Content.IE5\Z2B1QYXS\MC90044132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5661248"/>
            <a:ext cx="792088" cy="72008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</p:pic>
      <p:sp>
        <p:nvSpPr>
          <p:cNvPr id="2050" name="AutoShape 2" descr="data:image/jpeg;base64,/9j/4AAQSkZJRgABAQAAAQABAAD/2wCEAAkGBxQTEhIUExQUFBQVGBUYFBUUFBQXFxQaGRYdFxUVFBQYHCggGBwlGxkaIjEhJSkrLi4uFyAzODMsNygtLisBCgoKDg0OGxAQGywkICY4LzQwLDQvLCwsLDQ0NCwyNCw0LCwsLCwsNCw0LzQsLCwsLCwsLDQsNCwsLCwsLCwsLP/AABEIAOEA4QMBEQACEQEDEQH/xAAbAAEAAgMBAQAAAAAAAAAAAAAAAgMBBAUGB//EAEMQAAIBAgIDDAYIBgIDAQAAAAECAAMREiEEMZEFIjJBUWFxcoGhscEGE0KywtEjM1JigpKi0kNz4eLw8hRTBxbxg//EABsBAQACAwEBAAAAAAAAAAAAAAABAgMEBQYH/8QAQxEAAgEBAwoDBgQEBAYDAQAAAAECEQMhMQQSQXGBkbHB0fBRYaEFEyIyQsJy0uHxFGKCsiNSkvIGFSQzQ6IlNOIW/9oADAMBAAIRAxEAPwD7jAEAQBAEAQBAEAQBAEAQBAEAQBAEAQBAEAQBAEAQBAEAQBAEAQBAEAQBAEAQBAEAQBAEAQBAEAQBAEAQBAEAQBAEAQBAEAQBAEAQBAEAQBAEAQBAEAQCjTdKWlTeo18KAsbZnLiA5ZaMXJpIpa2is4OcsEcKlu+9QFqfqQBcHMvhI1q7AqAdo4r3m17iEaKVeHVnMlleUN/TFedZU8m04pPfrNfTfSGpT9WpZDVq/VoEO+F7XDBjmTkBx5TLDJYTq0nRYuv6EytsoUVScW3h8OP/ALMVPSCsgBc0lIQuykMSFC3Nip3xGYtlq2UVhZylSNcaVMH8ZlSnmVhXU8Njvfl5G1ovpOpClwCjYfpEvYX+0p1AEEGxNiDyGY55NRuKx8GbVnlsl/3EqXXqt1dNHo8XfTYz0IN8xNU6SdTMAQBAEAQBAEAQBAEAQBAEAQBAEAQBAEAQBAEAQDlelLW0St1bbSBM2Tr/ABIml7RdMlnqPC7kaBUYVMFM1KbD6VQVX1oIIChieFcnI5XvqJvOjbzzHFp0a0eHn3iefyCNtb/C6uK0q6vgnXH1aLxpNYYKSUaqeqQjAaDOVLXGNKpUWyNrg2uNZkf4Um5Snjs3o342eWRolG5fhxdauuOrmVBaiKE9RpCAMXxrQqsbkWIuoIC2t2i8lZjdc5PQUjYZRZxo47VRvjh5CrXps9MLVe6YvWI+9FjqUhTdSWzva2fLKShJRcqJ+eJNlJQtVVtfiu3azt+he72K1JxhDfVqf4ZtiNE34rG47RyTDlVhT4lf4+fn1NnJMoVnauwdyd8fL+Xpu0HsponXEAQBAEAQBAEAQBAEAQBAEAQBAEAQBAEAQCutXVBdmVRysQBtMmMXK5KpS0tYWarNpLzuObpPpFQS++LkC9kBOWvWcu+bEcktZaKaznWvtjJLOqUs543dcPU8zu76RtWQ0wgRGsSSbtYNkeQZrzzdscjVm85urRxMs9svKIe7jGkXpxeO5XrzOz6Kqv8AxwLAXLhhfPXnNXKq+8Z2fY7j/CpK51dddTnf+SdFVtz6zF2pPRU1KTUqrI9kFyoYZ5rcEZ8XIJqSTadDsWUkpqrofA03a1X03T+K9qr9tvpP88a/D5GWts/83qfdvQfQ00rcrQ/+SPWsaZu7klwcTAkVL4geLXMtlOUFWLMOVWam82a0Lgjk6fVNOsy1KuIItQ4jwgy1lZCrEZ1MJaw5TbObtjFyaUVjo70HCtbJOb946tYOt6+LR50rwOvuX6Z1SGZ6aOmNwjKSjFMR9WxVrgkqAdYEhZDnRqneYbT28rK0cXGsVdX9Dv6L6TUGyYtTPJUW36hdRtmCeSWsb6V1G9Y+2cktHRyzX4O79PU69KqrC6kMDqKkEbRNdpq5nSjJSVYuqJyCwgCAIAgCAIAgCAIAgCAIAgCAIBTpekLTRnY2VQWPQBfLnkxi5OiKWlpGzg5ywR4zTPSyrUB9WBSW4GdmY3vnfUNWq3bOrZZDBP47zymV+3baUX7lZvq9OzR4bTm1hdqhYljruxJPCFszzGbkIpRjTu44ltOUp2jk6+bv0rkyJGfSnhTt5SdG3mU+r+n7f0IhQfVg6jkegsQbbZEsJU7uL2aTlZqWDuept14mWAsLDLE1r67WUAHskwu3LmVtXnPyq93wk/SN3FM4LOHS9TEBvbAggMSLkKDlckb0WFxi5uannp3Y97e/L2OTucVZTjSjxenVjo0G/wCj3pDQGi0boxwqqnepmbHVc80xxyKUvDvYXtPb1lZ1rn3XaOpv1fSEG1KhTY1WsEBC4QSL4jY6gM+yWWSOKzptUMU/bUbR+7sYyc3hWlL9rwxPObo7minVemzl2AOMsvCBUvcNfPfFhqysM8hM9jW0WcrkaeXWv8K1BvOnR30uwd++tPAitO6qvKxA2KB5zdwbfl1PN0bjGPi39pKoR9IRxm20lvhhKlF34cyZSrny8XxbfIzTdkYlCUKqLlSQb2GsjXvjKSipq9V76GaztJ2M24NxotF19F4Y3s9n6K7sGvTIf62nk33geC9ufj5xORlVj7qd2DPZeysu/irH4vmWPU7k1jpiAIAgCAIAgCAIAgCAIAgCAIB5D0y3QuwojgrZn+82tFPMo3x6VnQyKxr8T77w3nnfbeW5q90tGOvQtmL2eJ5xFyYH7rd9vinU0rvvA8r9Mq43PvXWpfbNudF7lVvKMKa+oxbX8q4RfIwDweo/xiHp1rkQlVx1S+4gmul1viHzlZfUZIf+PXzRGnwU6x8Flni+/ExR+WOt/adLRqSuGRhemwrYjdd6xpupNsN74cJ131WGRnNt/mdHfdduPWezmp2F6uTlV18noPHejBL6OqqCTjwgDWSQSB3zZs5JKr0VOTlFjKcs2Cq21wZ9N3E3MXR1apUK47D1jHUq24KHk5+Mjotz7W1latRjhoR6PJcks8kg5zazqfE9CXl3fw87uppQqVqlS1hhAW+u1gufPvjOlYWXu4KPn3wPLe0Mq9/lEprBKi1Oi5s1lbNOZS2ws3ymV3p9+CNON0oV0Kv9zK1W4UfaY+QB8ZLdG2VjCsYx8X0XUF74iPab5se/DCVGl4Et1jKfi+r6G5uTX9TXpOMlNg3QTZgeg77sEw5RZe8s2tKN32dlX8NlEJr5ZXPh6O/UfRpwj3wgCAIAgCAIAgCAIAgCAIAgFOm1sFN3tfCrNblsL2loRzpJGO2tPd2cp+Cb3HzjGWYs5xYdZ+0b+Zz6OgTvwjmxSWn0/bifPLe0dpaOU3VL1f6u/wAlhgjGdzf2lY7Di+Ey7oqU0d8zDGrq5aU3z5EgeD1G8GHlHjrXIK9r8L+5Cnrp9o/UfnIlgy9n80N3q+pXSP1fXPwxLTq6lbPCGv8AKYpnJOsfBZLxerqRD5Y639psaLooqY1ZGKHHvwxUBhnhB1Yrahx35pq2s3CacXf4UO/7LknGUXG+rpLDZXCvEn6C7jep/wCTUcYafrqgo3PsqSmK/HfUDryPLNG1m38J2smsIwlK1lhgvW/kXbtbrGspAuKYIsONsjdm7spv5Pk6s3V4nm/aftOWVRcYXQTu8Xc73yRz6xzqdOHvJ+GZ44R77xObaO+b86erf2mGyLcyAdyqfEwsFr6sl3OXkkuC6mAbEfdQntILL3sId6fm++Ajc1TQq8WuKIUjmmV7XY8+drbF75Kvb77xKyajCN3ny5F9VMmH2Tcc4OR272TW9Px76lHGilDw4YetzPoO4ulesoUn4yoxdYb1u8GeftoZlo4n0TIrb32TwtPFeuk3ZjNoQBAEAQBAEAQBAEAQBAEA5HpTpXq9He2tt6OfK7fpDTNk8M+0SNH2jbKyyeT77oeF0UbxV42PhkO8tO8ne34HgJQbiorS/wBFxZfhxNfiJwjoIKjYPKQ7lTaTF5087Q3TemluRVRbOn0ley4PxGJae+8CbN1cH504dWYon6vr/tiX1aupFlfma/ykaX8Pr/tiWnV1JssIa/yigMk65+GHi9XUmKujr/Kb2iUsStZsNRXBU3W2E5VDZgRkovln2XmtlDo14U/bDxZ1vZUc9TSdHXHRTTc/CideVS3dLdE1DTC3CBgAOWxFmPfIsbDMTcsaE+0PaTymcI2d0E99KX9FzOZRGSDlf9s2paX5dTjWd6gvP8pg5jnZvAf3Rg9S74D54+cn3/cKhuHPK2X6j8oSwXl0LTdVJrS+v6Ea5t6zmso6AcvckK+m/veWnRZ+xd/6S3RUuzD8I6VHF0nLthOiqUtVWeZ5U2pc2qbSw23pOogqdlr/AJSNkl6Vt72lYNPNk8MHw4Nbj1voWx9Qyn2ajDuBPeTOTlyXvarSkey9gSbyVxehtcHzO/NI7YgCAIAgCAIAgCAIAgCAIB4/070vOnT5sRHScj2BT+adHIIXuR5v/iC2pFWffd3qefTI9Re/V77d06KvWvvgjzT+GX4V6/pJlymwQDXZm/zsUHtlne3u73mBxaUUsb33sjUqrG2K3EwI7b/ISFfTUZJVWdTQ6r16Iw5ti+6+Xf8AtEJVpqLSebnU0S69A2RPNU/zwkY7ibovVLvgEFrc1SOhK0L+YUqtjmcI35ZjqAw8Z5Mr9kpaUSznoM2SKdpP3EMZN8P0qZZSrKD7Ic9oLfKWqmm1ppyMNHCSi8VX0cuhGmbYObE2y/7ZL07u95WFFmeVXu/YUh9X0ltn+sS0994izosza+/9JikOB0luwW/aYlp77xFmvkr414dGVoL4b8bEnoFv7oeLp33cWgqqKel1fp+psaKxwX9q+K/W49oG2SopXaDDOTlWWlOu/wDVLeSre2BqyYdHJsbukp4PZ3uJcV8SWFzXep+h3PRDSyKrIdVVQ46y5NtzP4Zz8us/hUvC7oej9g5TS1lZv6lXarnv5HsJyz1QgCAIAgCAIAgCAIAgCAIB849I9I9Zpb8iEi3VGe3D3zsZNDNstZ4v2naq0yt1wjyx309TWXgga2dvDLvJOybl1dRxmpOPnJ972/QaS2TsOKwXo1e6p2yGrlv73l01WTWFyXepepViuTbjQbQQD7p2yK37e+JLjc15cGlyLKhuG5wh7hf3pK0be/QpN1Uq+T9P1Fb2+sD7xiOjvwJtHTO1r7iZG+P8zzMro2F38z/F1IUDviRyP7pl2k1R+RihJxnnRdGq8GZI4PUfxeQ+a5Flofk/uMAauZG78VveEdenQUw/C/WvUHLsT3v94698BctkeP8AuIMe5Pe/3kdeH7FlRbFx/wBxjyT3v9zsjrw/YYbFx/3ehsr7I5Vt2jJfdXbLYbH3xZjSzmvNU2rDgjAN8HPdT4eDDZIlp397i0KNw86rvZL0Jbm18D0qmr1b58ynWD0gvKWsM+Mo+K75GfJLd2FpZ2ng79T7kfS558+iCAIAgCAIAgCAIAgCAIBhjYEwQ3RHy6u92qtxn948hPQQSUYrvA+dWsnKdpJ93roWUtYP2Uv2lcQP5ml8VrffojFhJU0LlXiyQUWReIkk9F8Pgp2yW8X33eUhGuZHxve+npSu01NFueELEtUA5w3Bt2k7DMauqvChszedmy/zV9f1bLwLgc6eDfIS+naYMVs4PohUGTdCH9NvOSsVtIlfGX9PD9STcI/zB4tK6Fq6GRfO/wAS5kaA19DeBEt4GNK96mZqHXzIO8j5yOpatE9S9WuphtTdRPhMLRrfMh4PVH7SNYWx/hXYP7O+Fo2vveTL4c7Yu/8ASRrDhgfaVdl/kJCeFdZeSvkl4pceiFIjFc6i42D+hGyQk8PImUlWuhy9F+6L7WHOjf53r3zJdJ613xNerhHzi+/7SGkLYOBxNYbGHkNkjFp+XQu1RSitD69EQqm3rR0N23t8UrG5R3d7i9qque/1/wD0fT9Ga6KeUA90881Rn0azdYplkguIAgCAIAgCAIAgCAIBTpn1b2yOFrbJMcUUtfkepnyvHk/WHxHynoI/Tq6Hzy0uz9f5jbHt8yqNhUeUtHBd+JjtLpTXklucVyMscxzJ4r82kde+AWOqPFdWWHKjTPI7tswi3f3yivtWvJczYldksH4NvgVDk56ijZl3mXrp1Gtm0+FfzL0IvqPUHcwHlLLHaVl8r1LilyJnhHrr5ymjY+Rk/wDI/wAS5luh0gxAJtdWz/GRs5eYGRazcI1SreZslsFbWuY5JfC73dpZQ/tdRPhmTw1vmauhvyj9pmrqbpQbFPykR0bSbW5SWpej6Cou+PPUA7z85FblqL0rJ1/zdepTfNT95jsAMiSxXkuZNm6tPzb4MnR0b6PHxXw9Bsb7QBskxl/itEWtm1k0Z+bXHotxsVx9Z1/3S8Pp1dDBav59f5iOkj6zrj45Eb83V0LWjpn/AIvzFWlJ9Z2Dv/pKx+kyzdHabvX9D6Zoq2RByKvhPPy+Zn0WxVLOK8kWypkEAQBAEAQBAEAQBAEAjVW4I5QRtgiSqqHyVRvW6w+L5z0MNGrofOrbCev8xvVRb1nW82PkJaK+XV0MNpKmfr/N0KtINi/NZdhHkplVo397zJJXz2Lh0OvpuhkaDRbjLEtzArl7i7ZqWdpXKJLvu87OUZNT2dCVNe1fojmrrHOyH8wuZuaN/ocVSrLanvREDe/g+O8tp28jGl8Oz7jPtfip+BldG8yL59seBJOCOp8cmPPkUnp1cyuqeF1U8BJ0rbzH0y1R4Ik4uWH3x8UhYLV0Jmqykv5l9xljdl/mE+6ZDw2dSydZr8T5FHEvVY7br8pLxewiHyrU+aOlTsNEe+v1lPD04CT57Zhin79PyfE3Jyj/AMvkn/mjT/TV8zWrHh9b902I/Tq6HNtfr1/mM6QfrOv++IfTq6E2v16/zGFp4nK/aqqNpYTG3mxT8E+RnUM+0cPGSW9yPpgnnj6QIAgCAIAgCAIAgCAIAgAwD5IHLGqTrNQsek4r25M56CyVM3V0PneVNyz2/H8xv1f4nWv2XI+ITJF/Lq6Gvaqufrrx6o090wTjtx2b/Pzyjrdu73GVUrPY9/8AuPZ06frNzFv/ANYOw38JyIvNyjaewtYK19nPVXmeTVsgeodm9nZ8tZ4xNK/U91xleTkDjYLxWvoGs278S3C+Y6aXuyHhvEfmWuHAmvBHUHvCWjz5FJ4vVzRCvqbop+7I0raS/lf9PAmnCP8AMHiZGjYZPr/qXMrByX8Z/SJMtOwpZ6H+LgiJGX4PjjTt5EO6Oz7jpuh/41Q6wtZRsQr5iYU6W8V4rnU3ZwbyG0ktE1woaNbL1nX/AHTYj9Oroc+1+vX+YaR/E6/7pWOjV0L2i+fX+Y2tywDXW/8A3pba1u+YbWvunTwfI3ckUf4qOdhnrjL9D6JOEe/EAQBAEAQBAEAQBAEAQBAPlOkU8NbSF+y7d1QDzndsHWEWeCy6ObbWsV3eupskXvzovcFJ8DMywWvqaDvb1L0zXyZVWAOv2k90fNJD58f3LRx1x4f7T1G5enW3ON9a3p/mbCp2MNhnLtLL/qabeZ6vJsqX/LK+Hw+tEeUHB/D8c62nbyPI/Rs+4sbWemr7sqsFsLzxeufAwTq6aXuw8N4h8y1w4G1opULvv+rLK/JboN7Zys1N0zfEy2ErFOfvU38F1PGpr1tTdFP3JdYrbxNd/I/6eBL2j/MHjK6Nhl+r+ogmpfx+6JZ4vZxMcMF/VwIXyPUHvgQsdvImfy7OaOvUpH/iM19ddrDluAL9ljtM1oz/AOoS8jo21j/8fKb/AM75I52kLw+sDtxfMTajo78Dm2irn08U+PUxWPD6wPvSI6NXQWn16/zHW9HdHRtI32sMxUfeFyvTaxM1MrclZVR1/ZMYTyzNnoba1303UZ7mcc9qIAgCAIAgCAIAgCAIAgCAfN/SRMGmVBqx2P5hr222GdfJZ1stR432rYuOVN6Jd9Nxr0qnAJ1Zq3MD/QnZNx6UtZxlT4W9T1fs3uJFRlf2Ws3Qc7e9tktZ1aae+hEZOFK/S6PveW6O+ClUp5/WA24t6r+YBmGVmnaKflzRt2eUSjk87J6JJ7lLmka2Hi5kH5t9MvnrNWlVm/hW+8E8fL6w7RI/Ql/FetOc96MfOl7sPDeTG6S1w4F6cEfy194Sy58jE+XNFdT2urT90QsVtJfyPVHgiTHNuaoPFpWlUtXQyN0m/wAS5kFGaj7zDuUQ9OpcxBUkl5tcCq+X4Pjh47eRCvjs+469Gpi0Ssv2alJ+xlHmDNalMoi/JnUzs/2faR8HF70jUYa+dF7sN/Azb6vmcajv1L0zejKag186C3Za/umR174mTGvml6U6M2ty9IK1qbDlpnvCN4tMVtHOs2tfXobWR2jhlEJr+XlF8WfRpwT6CIAgCAIAgCAIAgCAIAgCAeN/8iaBdaVVdYOBjyrYsL9Fj+abuRTpOhxPbdipWWf4d9TzlLMH7wxdo1/FtE6kbqeXfQ8laXt+artWPM2Bn+Jb9q6+3I/mllds771GN/Ff4r1XWj3mahyvyqNoNj4HbFPR98SFLH+ZcP2e8w2v8Z2IPkZGjZxMl2dt/t/QoYb38Px/KTp28iiujs+4mRn+Mfplfp2Gb69q9C1OAP5Y96WWO3kYNH9P3FVQ8Lqp8MnStb5k/TLUvtM1vb6ynuYyI6O/AWv1PzXBmTwuip4n+kro2GXGf9XH9ihlyHVcbLt5iTLHcVs7ktTXF8zf3J+q0kctOkfykqe8zBP/ALsNbOhY/wD1banhH0quJBfZ6j/HNl6da5HITw1S+4gRweo/xw9Otci0Xhql9xGle6kawrEdILEd9pWUaprvQZbObhKMloTf9x9Mo1MSq3KAdovPPNUdD6PCWdFSWknILCAIAgCAIAgCAIAgCAIBrbpaIKtN0NsxlfiIzU9htLQlmyTMVvZK1s3B6T5qqFCVtZka4B1ixswPOCBsM78JKST8T59bWcrOTjpi6rvduZdhtq9khl6Db+3vl8cdN3fqYW83DRRrU6fp6hxYG2YU3HODq8BtjHaRdF3aH6P9lvIjMDqsdt1+UPHd1Cwv8H0IVBkehBtF/KRp3ku9NeUVvVeRKoc/xVD3AyujYjIvn2y4I2KNSyWsDenr5LE//ekDkkShnNOuD6FrK3zIThmp50WqvFUbd3fg9Bq1hwuqnwS/V8zFS56l9pI6m6qHuUecLRt5kSdVJeUeXUVvbI5VbaCfMQlgWm6ZzXinx6ozhz6HI7Gy8AZGjYWwnqlx/YnuVVCl1OWKmy9oqIw8TsmG2XxRp419H0NzI2vdTUvCn/tF8ya+z1X+KbD061yOVHBapfcRYdyeJ+TRjv74GStFqjxf6lFUNey6yEUdLEZd5lJOl+szQg5vNWNEt9OrPqFNbAAagLbJ59urqfRYxUUktBKQWEAQBAEAQBAEAQBAEAQBAPC+l2glK/rBbC4vnyjJ15rix6WM6OR2t2Z2jzXtnI1nu3qrlh46Gt3FnLotbInIGxPKDqPie0TpY96TzLVHfou2PTxe4wauQvrIZT0rmPIdkV0rupChofg1uv6LYQpHenmFv138jJir0RN/C2vBcn1LW4R66jZcSujYZPq/qXpUpOof/of0/wBJL6cSscE/xcC9TkvUb4pPVcjGsVql9xU3wN3E/KQ8dvQyxdy/C/SvQymfag/SR+2Fz74iS9Y8KdCTLr50Xuw390yevUq1j+FelOhFtTdCHuA8WkLRtEsHqi+C5kAPpgeRwR0Nf+ko1wZnvo6eKe/tGziyHVPexHgTMlL9vI0oukVXwfq2iqpUGeeRwgnmGs9wh1SrrMkaSbSeNFs7SOluFue9aqrDJVdXZuSxuigcZO+7AJq5TbKzi46aUOt7LyOeUWqtFck1J7K0R72cU9wIAgCAIAgCAIAgCAIAgCAIBobtbnivSZDa+tSeJrZeY6CZksrR2cqo1sryaOUWTg9nfofPl0VlbAwOO+DDq15r5dlp3FNZufW7HqeDnZTVp7pq/Dz8jcFJEx+tqIqje4kJdsZXjAGS5G5Guxz4pgdq5UzYt+T8OfkdKORQh/3ZNPxV99NFzdPF3VvVdBpJQKWVmRsRBOBsQS1w12sMufiseKZlbKtdHmamUZBm/DGSlWlabepINcqeV2b3TMjVE15dTTg85p+bfBlR1L1X+IQ9OtciIYLU/uNynQYorWywN3Yr+I/wG1HaxUsx43cjLDJLWdl7+K+FKSf/ALaO+Jq8nVf45d6da5GKK+XU/uFL2eq/xx461yFPl1S+4sX2edWHbvvmIbx2ciIqubqa/u6kUOQ51buJPkI6hYLU/Sr5IiF3ykHiU5/dIBv+U7ZWXPj+5ks3frS9KdC9Oa1h7TW6bAHwzMu/Pd3+xhSovhw8XyV/BvgR0g3BBcG/2gTsxLlIcV4d7GXjOVfnT11fFXeh6z0GsdGv7WNg9rEXWwUC33cM42WN+8oe19jRisnqsW3XvUehmqdYQBAEAQBAEAQBAEAQBAEAQBAPH+n+iKEWsSVN0QlVDe1iUlSRcCxvnxjkm/kds1WDwON7RyOzdoreTpdR088OfaOem6a4QqBqiWwqSVBJVThYk5MeCbG2ZOdjlllZtUk9vkYbHK8nnL3UE/BN3Va237aJmdAVggsrM5Z8/WFXqADE7Fb/AEgsxGXHfmMm2o56ErtFy6BpqSzY3vTWj83TSv18TnVKGEAqrKmEmxth3wK3XjAxWFs7jPKxEzRm06PyOZlmRrM97BUom96e3qQbUOoe9j85nfPkciNy2c31NlB9X1WHewk6H34GKCrKOp8ZFFPWnSR3/wB0iX1d94GWzfybV3vGjH6vrEe784l9WrqRB/Jr6dSdE8Dmb9v9ZaWnV1K2dyg/P8opLbCORiD22HkZD06ibNNOK86b6fqVK31fSVPb/sZEtO/vcWslXNr5rv8A1F3GSStwPabAi67Li5TY/wCXlZTUO6t+ZksrB20qNra6RXl5vG5bdJsPohsqnD65gT6pVVhfXg9ap4WHO1vK+P3ydWq5q019aM37T2a4NRUk5eGaqb064Xm96BVmp19J0d1KkhagF8rjev4pxzRyxJ0knU7Psduzc7GSo12+R7eaJ3RAEAQBAEAQBAEAQBAEAQBAEAi6AgggEHWDmD0iCGk1Rnzndzcw6NUZAPoXDNT6SbFPw3HYBzzq5NNWl7+bDYeU9p2c8l+GHyP4lh82HpWuw19z3VaVIAMiITRDtcsS7MGZQALgDiGrL7RmZxlOTre8aaLqd/sZlL+IzZpZqW3Gujywp6m1utWUlFpsSq0yK1wcbOGACsTcgAgGwOVuO8x2Fm225LTd4Gv7Rt42cfdWb0XrT4X4+VEnQ03GvqL3lT5zb69Tht46l9ptAZ0+0fqPzkvCRSzxs+9P6mtR/h9f9kS+rV1LWX0a/wApimbKp5G8h+2S1WVCsXSCl4PkuhJhbGOR7e8PKIurT8ugtFRSitD/ADGdJ/idYMO/5iQtBaeM6eNePVE9F0J61U0014sV+JRndjzcHumG0tY2cVKXgbmT5LaZRaOzs8a1r4K+/gdvSvRz1akFRVBuWZVIKgMWTehr70WzGdycrXmkspz5VrR9+VLz1EPZlnZWebHz3+NPTUc/QtGYVXVD6pRgSi63ZCThyNQ3wtkBaxza3PM0nHMUpX41WnddduMMskUZ1jdgk9G/HyuwN70apAaU4IcvTaquMcAiylhmLm5IPNhGu8w5Uv8ADjLxpr0mxkdj7u1dcb7+99dGB7Oc86ogCAIAgCAIAgCAIAgCAIAgCAIBzt3dzBpFLAcmBDIeQj5i47ZlsbV2cs5GrlmSxymy93I8zusatJTTUOoAUByN7ZWGDAxJ3w6BrPbvWEY2lH++45PtDK3kkGoxddDpdj4+Xh2+JUFsXVTxQnPpm+klRLxfM8rKTm5Sbq6L7TJGZ6qfBJ8Nb5kNUztS+02V10+t5iS8Jd+JWzxs9fNGmDZQeRj4L8od8mu9Ii6Wafg+SM18sY++PjkRd61dC9orprz/ADFlQ51Nv6h8zIjhHvQJ/NPf6rqTp0GqMVUFmKJYDj4HykSkoqrwq+Zazsp2s3CCq2ld/pPZ+j243qAWbOowUHkUAcEduZnHym3946LBHs/Zns/+Gi5T+Z0r5UWB2ZrHVKa2io9sSK1jcXUGx1XHIZZSawZWUIyxROnSAvYaySe2Q22TQnIJEAQBAEAQBAEAQBAEAQBAEAQBAEAwRANHT9yKVVWDIASOEosw5Dcchmazt7SDuZpW/s/J7ZPOgqvSlR7zg/8Aqb4j9IljbOxvlzdg45u/x8aK5nD/AP5+1cpVmqPXXd+pe3oqRhw1eCb5rr1ZXB5pH/MK1rHEu/8Ah2mbm2mDretXn5eBzH9Fa+GwwHPiY8luMCZll1k3W80X7BytQzfhe39Cz/1asS+aC7XFyefkHPK/x1mqY90Mj9hZVLOviquuL8/LzOjo3omtyajlrgAhRbVbjz5Jgll7wijesv8Ah+FW7WdapXK7Cmm/wO5omhJSFkUKObWbarnWZpztJTdZM7dhk1lYRzbONO/HFmxKGcQBAEAQBAEAQBAEAQBAEAQBAEAQBAEAQBAEAQBAEAQBAEAQBAEAQBAEAQBAEAQBAEAQBAEAQBAEAQBAEAQBAEAQBAEAQBAEAQBAEAQBAEAQBAEAQBAEAQBAEAQBAEAQBAEAQBAEAQBAEAQBAEAQBAEAQBAEAQBAEAQBAEAQBAEAQBAEAQBAEAQBAEAQBAEAQBAEAQBAEAQBAEAQBAEA/9k=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1" name="Picture 7" descr="C:\Users\uživatel\AppData\Local\Microsoft\Windows\Temporary Internet Files\Content.IE5\Z2B1QYXS\MC900441320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20272" y="3861048"/>
            <a:ext cx="672075" cy="1008112"/>
          </a:xfrm>
          <a:prstGeom prst="rect">
            <a:avLst/>
          </a:prstGeom>
          <a:noFill/>
        </p:spPr>
      </p:pic>
      <p:pic>
        <p:nvPicPr>
          <p:cNvPr id="17" name="Picture 7" descr="C:\Users\uživatel\AppData\Local\Microsoft\Windows\Temporary Internet Files\Content.IE5\Z2B1QYXS\MC900441320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80112" y="2780928"/>
            <a:ext cx="672075" cy="1008112"/>
          </a:xfrm>
          <a:prstGeom prst="rect">
            <a:avLst/>
          </a:prstGeom>
          <a:noFill/>
        </p:spPr>
      </p:pic>
      <p:pic>
        <p:nvPicPr>
          <p:cNvPr id="18" name="Picture 7" descr="C:\Users\uživatel\AppData\Local\Microsoft\Windows\Temporary Internet Files\Content.IE5\Z2B1QYXS\MC900441320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2708920"/>
            <a:ext cx="672075" cy="1008112"/>
          </a:xfrm>
          <a:prstGeom prst="rect">
            <a:avLst/>
          </a:prstGeom>
          <a:noFill/>
        </p:spPr>
      </p:pic>
      <p:pic>
        <p:nvPicPr>
          <p:cNvPr id="19" name="Picture 7" descr="C:\Users\uživatel\AppData\Local\Microsoft\Windows\Temporary Internet Files\Content.IE5\Z2B1QYXS\MC900441320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96336" y="2708920"/>
            <a:ext cx="672075" cy="1008112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467544" y="548680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V Pavlově šatníku nesmí chybět  sváteční košile a kravaty.  Čeho má méně? Klikej na kravaty.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32" name="Picture 25" descr="http://www.of.cz/products/mainThumbs/201_kosile-maly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5661248"/>
            <a:ext cx="720080" cy="720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0.00047 C -0.00746 -0.0088 -0.03263 -0.01667 -0.04132 -0.01667 C -0.09704 -0.01667 -0.15452 0.11226 -0.15452 0.24166 C -0.15452 0.17615 -0.18316 0.11226 -0.21042 0.11226 C -0.23889 0.11226 -0.26615 0.17731 -0.26615 0.24166 C -0.26615 0.20902 -0.28056 0.17615 -0.2948 0.17615 C -0.30903 0.17615 -0.32362 0.2081 -0.32362 0.24166 C -0.32362 0.22476 -0.33073 0.20902 -0.33785 0.20902 C -0.34497 0.20902 -0.35209 0.22569 -0.35209 0.24166 C -0.35209 0.2331 -0.35591 0.22476 -0.35921 0.22476 C -0.36112 0.22476 -0.3665 0.2331 -0.3665 0.24166 C -0.3665 0.23703 -0.36841 0.2331 -0.37032 0.2331 C -0.37032 0.23194 -0.37414 0.23703 -0.37414 0.24166 C -0.37414 0.23912 -0.37414 0.23703 -0.37587 0.23703 C -0.37587 0.23819 -0.37778 0.23935 -0.37778 0.24166 C -0.37778 0.24027 -0.37778 0.23912 -0.37778 0.23819 C -0.37969 0.23819 -0.37969 0.23935 -0.37969 0.2405 C -0.3816 0.2405 -0.3816 0.23935 -0.3816 0.23819 C -0.38316 0.23819 -0.38316 0.23935 -0.38316 0.2405 " pathEditMode="relative" rAng="0" ptsTypes="fffffffffffffffffff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" y="11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96296E-6 L -0.39896 -0.031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" y="-1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0.01017 L -0.19149 0.05042 C -0.2316 0.06406 -0.29167 0.07193 -0.35399 0.07193 C -0.42552 0.07193 -0.48246 0.06406 -0.52257 0.05042 L -0.71389 -0.01017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7" y="4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323528" y="1700808"/>
            <a:ext cx="1008112" cy="1008112"/>
            <a:chOff x="1907704" y="836712"/>
            <a:chExt cx="1428750" cy="1428750"/>
          </a:xfrm>
        </p:grpSpPr>
        <p:pic>
          <p:nvPicPr>
            <p:cNvPr id="3" name="Picture 25" descr="http://www.of.cz/products/mainThumbs/201_kosile-maly.pn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907704" y="836712"/>
              <a:ext cx="1428750" cy="1428750"/>
            </a:xfrm>
            <a:prstGeom prst="rect">
              <a:avLst/>
            </a:prstGeom>
            <a:noFill/>
          </p:spPr>
        </p:pic>
        <p:pic>
          <p:nvPicPr>
            <p:cNvPr id="4" name="Picture 7" descr="C:\Users\uživatel\AppData\Local\Microsoft\Windows\Temporary Internet Files\Content.IE5\Z2B1QYXS\MC900441320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267744" y="1052736"/>
              <a:ext cx="672075" cy="1008112"/>
            </a:xfrm>
            <a:prstGeom prst="rect">
              <a:avLst/>
            </a:prstGeom>
            <a:noFill/>
          </p:spPr>
        </p:pic>
      </p:grpSp>
      <p:pic>
        <p:nvPicPr>
          <p:cNvPr id="5" name="Obrázek 4" descr="C:\Users\uživatel\AppData\Local\Microsoft\Windows\Temporary Internet Files\Content.IE5\Y8DBPWUI\MC900089224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188640"/>
            <a:ext cx="1828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ámeček 5"/>
          <p:cNvSpPr/>
          <p:nvPr/>
        </p:nvSpPr>
        <p:spPr>
          <a:xfrm>
            <a:off x="5652120" y="5589240"/>
            <a:ext cx="91440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7380312" y="5589240"/>
            <a:ext cx="92772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5536" y="476672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Ke košili s kravatou si Pavel koupil sváteční kalhoty. Čeho má teď Pavel více? Klikej na kalhoty.</a:t>
            </a:r>
            <a:endParaRPr lang="cs-CZ" dirty="0">
              <a:latin typeface="Franklin Gothic Medium" pitchFamily="34" charset="0"/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5868144" y="5733256"/>
            <a:ext cx="504056" cy="576064"/>
            <a:chOff x="1907704" y="836712"/>
            <a:chExt cx="1428750" cy="1428750"/>
          </a:xfrm>
        </p:grpSpPr>
        <p:pic>
          <p:nvPicPr>
            <p:cNvPr id="31" name="Picture 25" descr="http://www.of.cz/products/mainThumbs/201_kosile-maly.pn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907704" y="836712"/>
              <a:ext cx="1428750" cy="1428750"/>
            </a:xfrm>
            <a:prstGeom prst="rect">
              <a:avLst/>
            </a:prstGeom>
            <a:noFill/>
          </p:spPr>
        </p:pic>
        <p:pic>
          <p:nvPicPr>
            <p:cNvPr id="32" name="Picture 7" descr="C:\Users\uživatel\AppData\Local\Microsoft\Windows\Temporary Internet Files\Content.IE5\Z2B1QYXS\MC900441320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267744" y="1052736"/>
              <a:ext cx="672075" cy="1008112"/>
            </a:xfrm>
            <a:prstGeom prst="rect">
              <a:avLst/>
            </a:prstGeom>
            <a:noFill/>
          </p:spPr>
        </p:pic>
      </p:grpSp>
      <p:pic>
        <p:nvPicPr>
          <p:cNvPr id="33" name="Picture 2" descr="http://www.insportline.cz/p10200/P%C3%A1nsk%C3%A9-kalhoty-THE-NORTH-FACE-Diavalo-Free-Fit-07.jpg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80312" y="5733256"/>
            <a:ext cx="975592" cy="720080"/>
          </a:xfrm>
          <a:prstGeom prst="rect">
            <a:avLst/>
          </a:prstGeom>
          <a:noFill/>
        </p:spPr>
      </p:pic>
      <p:pic>
        <p:nvPicPr>
          <p:cNvPr id="14" name="Picture 2" descr="http://www.insportline.cz/p10200/P%C3%A1nsk%C3%A9-kalhoty-THE-NORTH-FACE-Diavalo-Free-Fit-07.jpg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080" y="1916832"/>
            <a:ext cx="2243862" cy="1656184"/>
          </a:xfrm>
          <a:prstGeom prst="rect">
            <a:avLst/>
          </a:prstGeom>
          <a:noFill/>
        </p:spPr>
      </p:pic>
      <p:pic>
        <p:nvPicPr>
          <p:cNvPr id="15" name="Picture 2" descr="http://www.insportline.cz/p10200/P%C3%A1nsk%C3%A9-kalhoty-THE-NORTH-FACE-Diavalo-Free-Fit-07.jpg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3861048"/>
            <a:ext cx="2243862" cy="1656184"/>
          </a:xfrm>
          <a:prstGeom prst="rect">
            <a:avLst/>
          </a:prstGeom>
          <a:noFill/>
        </p:spPr>
      </p:pic>
      <p:grpSp>
        <p:nvGrpSpPr>
          <p:cNvPr id="17" name="Skupina 16"/>
          <p:cNvGrpSpPr/>
          <p:nvPr/>
        </p:nvGrpSpPr>
        <p:grpSpPr>
          <a:xfrm>
            <a:off x="1331640" y="3933056"/>
            <a:ext cx="1008112" cy="1008112"/>
            <a:chOff x="1907704" y="836712"/>
            <a:chExt cx="1428750" cy="1428750"/>
          </a:xfrm>
        </p:grpSpPr>
        <p:pic>
          <p:nvPicPr>
            <p:cNvPr id="18" name="Picture 25" descr="http://www.of.cz/products/mainThumbs/201_kosile-maly.pn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907704" y="836712"/>
              <a:ext cx="1428750" cy="1428750"/>
            </a:xfrm>
            <a:prstGeom prst="rect">
              <a:avLst/>
            </a:prstGeom>
            <a:noFill/>
          </p:spPr>
        </p:pic>
        <p:pic>
          <p:nvPicPr>
            <p:cNvPr id="19" name="Picture 7" descr="C:\Users\uživatel\AppData\Local\Microsoft\Windows\Temporary Internet Files\Content.IE5\Z2B1QYXS\MC900441320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267744" y="1052736"/>
              <a:ext cx="672075" cy="1008112"/>
            </a:xfrm>
            <a:prstGeom prst="rect">
              <a:avLst/>
            </a:prstGeom>
            <a:noFill/>
          </p:spPr>
        </p:pic>
      </p:grpSp>
      <p:grpSp>
        <p:nvGrpSpPr>
          <p:cNvPr id="20" name="Skupina 19"/>
          <p:cNvGrpSpPr/>
          <p:nvPr/>
        </p:nvGrpSpPr>
        <p:grpSpPr>
          <a:xfrm>
            <a:off x="2483768" y="2636912"/>
            <a:ext cx="1008112" cy="1008112"/>
            <a:chOff x="1907704" y="836712"/>
            <a:chExt cx="1428750" cy="1428750"/>
          </a:xfrm>
        </p:grpSpPr>
        <p:pic>
          <p:nvPicPr>
            <p:cNvPr id="21" name="Picture 25" descr="http://www.of.cz/products/mainThumbs/201_kosile-maly.pn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907704" y="836712"/>
              <a:ext cx="1428750" cy="1428750"/>
            </a:xfrm>
            <a:prstGeom prst="rect">
              <a:avLst/>
            </a:prstGeom>
            <a:noFill/>
          </p:spPr>
        </p:pic>
        <p:pic>
          <p:nvPicPr>
            <p:cNvPr id="22" name="Picture 7" descr="C:\Users\uživatel\AppData\Local\Microsoft\Windows\Temporary Internet Files\Content.IE5\Z2B1QYXS\MC900441320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267744" y="1052736"/>
              <a:ext cx="672075" cy="1008112"/>
            </a:xfrm>
            <a:prstGeom prst="rect">
              <a:avLst/>
            </a:prstGeom>
            <a:noFill/>
          </p:spPr>
        </p:pic>
      </p:grpSp>
      <p:pic>
        <p:nvPicPr>
          <p:cNvPr id="22530" name="Picture 2" descr="http://www.insportline.cz/p10200/P%C3%A1nsk%C3%A9-kalhoty-THE-NORTH-FACE-Diavalo-Free-Fit-07.jpg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47864" y="1268760"/>
            <a:ext cx="2243862" cy="1656184"/>
          </a:xfrm>
          <a:prstGeom prst="rect">
            <a:avLst/>
          </a:prstGeom>
          <a:noFill/>
        </p:spPr>
      </p:pic>
      <p:pic>
        <p:nvPicPr>
          <p:cNvPr id="16" name="Picture 2" descr="http://www.insportline.cz/p10200/P%C3%A1nsk%C3%A9-kalhoty-THE-NORTH-FACE-Diavalo-Free-Fit-07.jpg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4288" y="2132856"/>
            <a:ext cx="2243862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0 C -0.00556 -0.01806 -0.02466 -0.03565 -0.03125 -0.03565 C -0.07309 -0.03565 -0.11615 0.24699 -0.11615 0.52986 C -0.11615 0.38681 -0.13768 0.24699 -0.15816 0.24699 C -0.17969 0.24699 -0.2 0.38935 -0.2 0.52986 C -0.2 0.45926 -0.21094 0.38681 -0.22171 0.38681 C -0.23247 0.38681 -0.24323 0.45718 -0.24323 0.52986 C -0.24323 0.49329 -0.24862 0.45926 -0.254 0.45926 C -0.25938 0.45926 -0.26476 0.49514 -0.26476 0.52986 C -0.26476 0.51134 -0.26754 0.49329 -0.27014 0.49329 C -0.27153 0.49329 -0.27553 0.51134 -0.27553 0.52986 C -0.27553 0.52037 -0.27691 0.51134 -0.2783 0.51134 C -0.2783 0.50903 -0.28125 0.52037 -0.28125 0.52986 C -0.28125 0.52477 -0.28125 0.52037 -0.28247 0.52037 C -0.28247 0.52269 -0.28403 0.52523 -0.28403 0.52986 C -0.28403 0.52708 -0.28403 0.52477 -0.28403 0.52269 C -0.28542 0.52269 -0.28542 0.52523 -0.28542 0.52731 C -0.28681 0.52731 -0.28681 0.52523 -0.28681 0.52269 C -0.28803 0.52269 -0.28803 0.52523 -0.28803 0.52731 " pathEditMode="relative" rAng="0" ptsTypes="fffffffffffffffffff">
                                      <p:cBhvr>
                                        <p:cTn id="6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" y="24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48148E-6 L -0.61094 0.1101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" y="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20486 L -0.15539 -2.96296E-6 C -0.18802 -0.04652 -0.23664 -0.07199 -0.28733 -0.07199 C -0.34532 -0.07199 -0.3915 -0.04652 -0.42414 -2.96296E-6 L -0.57934 0.20486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" y="-13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4HIF6T52\MC9003205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868144" y="2636912"/>
            <a:ext cx="864096" cy="435115"/>
          </a:xfrm>
          <a:prstGeom prst="rect">
            <a:avLst/>
          </a:prstGeom>
          <a:noFill/>
        </p:spPr>
      </p:pic>
      <p:pic>
        <p:nvPicPr>
          <p:cNvPr id="5" name="Picture 8" descr="C:\Users\uživatel\AppData\Local\Microsoft\Windows\Temporary Internet Files\Content.IE5\Z2B1QYXS\MC90031253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304682">
            <a:off x="408463" y="2207298"/>
            <a:ext cx="1471014" cy="151853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476672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Ke tričkům si Pavel koupil čepice. Má jich více než triček? Počítej a klikej na čepice.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7" name="Picture 18" descr="C:\Users\uživatel\AppData\Local\Microsoft\Windows\Temporary Internet Files\Content.IE5\Y8DBPWUI\MC90008931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332656"/>
            <a:ext cx="1826971" cy="1410005"/>
          </a:xfrm>
          <a:prstGeom prst="rect">
            <a:avLst/>
          </a:prstGeom>
          <a:noFill/>
        </p:spPr>
      </p:pic>
      <p:pic>
        <p:nvPicPr>
          <p:cNvPr id="8" name="Picture 8" descr="C:\Users\uživatel\AppData\Local\Microsoft\Windows\Temporary Internet Files\Content.IE5\Z2B1QYXS\MC90031253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304682">
            <a:off x="2784728" y="2351313"/>
            <a:ext cx="1471014" cy="1518538"/>
          </a:xfrm>
          <a:prstGeom prst="rect">
            <a:avLst/>
          </a:prstGeom>
          <a:noFill/>
        </p:spPr>
      </p:pic>
      <p:pic>
        <p:nvPicPr>
          <p:cNvPr id="9" name="Picture 8" descr="C:\Users\uživatel\AppData\Local\Microsoft\Windows\Temporary Internet Files\Content.IE5\Z2B1QYXS\MC90031253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304682">
            <a:off x="1632599" y="4367538"/>
            <a:ext cx="1471014" cy="1518538"/>
          </a:xfrm>
          <a:prstGeom prst="rect">
            <a:avLst/>
          </a:prstGeom>
          <a:noFill/>
        </p:spPr>
      </p:pic>
      <p:pic>
        <p:nvPicPr>
          <p:cNvPr id="10" name="Picture 3" descr="C:\Users\uživatel\AppData\Local\Microsoft\Windows\Temporary Internet Files\Content.IE5\4HIF6T52\MC9003205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804248" y="2924944"/>
            <a:ext cx="864096" cy="435115"/>
          </a:xfrm>
          <a:prstGeom prst="rect">
            <a:avLst/>
          </a:prstGeom>
          <a:noFill/>
        </p:spPr>
      </p:pic>
      <p:pic>
        <p:nvPicPr>
          <p:cNvPr id="11" name="Picture 3" descr="C:\Users\uživatel\AppData\Local\Microsoft\Windows\Temporary Internet Files\Content.IE5\4HIF6T52\MC9003205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812360" y="4149080"/>
            <a:ext cx="864096" cy="435115"/>
          </a:xfrm>
          <a:prstGeom prst="rect">
            <a:avLst/>
          </a:prstGeom>
          <a:noFill/>
        </p:spPr>
      </p:pic>
      <p:pic>
        <p:nvPicPr>
          <p:cNvPr id="12" name="Picture 3" descr="C:\Users\uživatel\AppData\Local\Microsoft\Windows\Temporary Internet Files\Content.IE5\4HIF6T52\MC9003205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740352" y="3429000"/>
            <a:ext cx="864096" cy="435115"/>
          </a:xfrm>
          <a:prstGeom prst="rect">
            <a:avLst/>
          </a:prstGeom>
          <a:noFill/>
        </p:spPr>
      </p:pic>
      <p:sp>
        <p:nvSpPr>
          <p:cNvPr id="13" name="Rámeček 12"/>
          <p:cNvSpPr/>
          <p:nvPr/>
        </p:nvSpPr>
        <p:spPr>
          <a:xfrm>
            <a:off x="5652119" y="5407649"/>
            <a:ext cx="1005839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7380311" y="5407649"/>
            <a:ext cx="1020491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7" name="Picture 3" descr="C:\Users\uživatel\AppData\Local\Microsoft\Windows\Temporary Internet Files\Content.IE5\4HIF6T52\MC9003205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524327" y="5733256"/>
            <a:ext cx="863082" cy="434604"/>
          </a:xfrm>
          <a:prstGeom prst="rect">
            <a:avLst/>
          </a:prstGeom>
          <a:noFill/>
        </p:spPr>
      </p:pic>
      <p:pic>
        <p:nvPicPr>
          <p:cNvPr id="18" name="Picture 8" descr="C:\Users\uživatel\AppData\Local\Microsoft\Windows\Temporary Internet Files\Content.IE5\Z2B1QYXS\MC90031253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304682">
            <a:off x="5771821" y="5581271"/>
            <a:ext cx="769080" cy="7939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4323 -3.7037E-6 L -0.10382 -0.03958 C -0.00243 -0.04791 0.05399 -0.06018 0.05399 -0.07314 C 0.05399 -0.08796 -0.00243 -0.09953 -0.10382 -0.1081 L -0.54323 -0.14722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9" y="-7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0.01273 C -0.00972 -0.01713 -0.0434 -0.02129 -0.05504 -0.02129 C -0.12951 -0.02129 -0.20625 0.04699 -0.20625 0.11551 C -0.20625 0.08102 -0.24462 0.04699 -0.28073 0.04699 C -0.3191 0.04699 -0.35538 0.08148 -0.35538 0.11551 C -0.35538 0.09838 -0.37448 0.08102 -0.39358 0.08102 C -0.41285 0.08102 -0.43194 0.09792 -0.43194 0.11551 C -0.43194 0.10671 -0.44149 0.09838 -0.45104 0.09838 C -0.46059 0.09838 -0.47031 0.10718 -0.47031 0.11551 C -0.47031 0.11111 -0.47517 0.10671 -0.47986 0.10671 C -0.48229 0.10671 -0.48941 0.11111 -0.48941 0.11551 C -0.48941 0.1132 -0.49184 0.11111 -0.49444 0.11111 C -0.49444 0.11042 -0.49948 0.1132 -0.49948 0.11551 C -0.49948 0.11435 -0.49948 0.1132 -0.50191 0.1132 C -0.50191 0.11389 -0.50434 0.11435 -0.50434 0.11551 C -0.50434 0.11482 -0.50434 0.11435 -0.50434 0.11389 C -0.50694 0.11389 -0.50694 0.11435 -0.50694 0.11482 C -0.50938 0.11482 -0.50938 0.11435 -0.50938 0.11389 C -0.51181 0.11389 -0.51181 0.11435 -0.51181 0.11482 " pathEditMode="relative" rAng="0" ptsTypes="fffffffffffffffffff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" y="6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2.96296E-6 L -0.49618 -0.2416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" y="-12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6" name="Picture 32" descr="http://www.norwayshop.sk/image/cache/data/produkty/Bergans/2437_darkdenim-650x650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5661248"/>
            <a:ext cx="1008112" cy="1008112"/>
          </a:xfrm>
          <a:prstGeom prst="rect">
            <a:avLst/>
          </a:prstGeom>
          <a:noFill/>
        </p:spPr>
      </p:pic>
      <p:pic>
        <p:nvPicPr>
          <p:cNvPr id="46" name="Picture 32" descr="http://www.norwayshop.sk/image/cache/data/produkty/Bergans/2437_darkdenim-650x650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5229200"/>
            <a:ext cx="1008112" cy="1008112"/>
          </a:xfrm>
          <a:prstGeom prst="rect">
            <a:avLst/>
          </a:prstGeom>
          <a:noFill/>
        </p:spPr>
      </p:pic>
      <p:pic>
        <p:nvPicPr>
          <p:cNvPr id="48" name="Picture 32" descr="http://www.norwayshop.sk/image/cache/data/produkty/Bergans/2437_darkdenim-650x650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2924944"/>
            <a:ext cx="1008112" cy="1008112"/>
          </a:xfrm>
          <a:prstGeom prst="rect">
            <a:avLst/>
          </a:prstGeom>
          <a:noFill/>
        </p:spPr>
      </p:pic>
      <p:pic>
        <p:nvPicPr>
          <p:cNvPr id="45" name="Picture 32" descr="http://www.norwayshop.sk/image/cache/data/produkty/Bergans/2437_darkdenim-650x650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2636912"/>
            <a:ext cx="1008112" cy="1008112"/>
          </a:xfrm>
          <a:prstGeom prst="rect">
            <a:avLst/>
          </a:prstGeom>
          <a:noFill/>
        </p:spPr>
      </p:pic>
      <p:sp>
        <p:nvSpPr>
          <p:cNvPr id="3" name="Rámeček 2"/>
          <p:cNvSpPr/>
          <p:nvPr/>
        </p:nvSpPr>
        <p:spPr>
          <a:xfrm>
            <a:off x="5652120" y="5589240"/>
            <a:ext cx="91440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7380312" y="5589240"/>
            <a:ext cx="927720" cy="914400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8440" name="Picture 8" descr="C:\Users\uživatel\AppData\Local\Microsoft\Windows\Temporary Internet Files\Content.IE5\Z2B1QYXS\MC90031253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304682">
            <a:off x="4207785" y="1398893"/>
            <a:ext cx="1361138" cy="1405112"/>
          </a:xfrm>
          <a:prstGeom prst="rect">
            <a:avLst/>
          </a:prstGeom>
          <a:noFill/>
        </p:spPr>
      </p:pic>
      <p:pic>
        <p:nvPicPr>
          <p:cNvPr id="1042" name="Picture 18" descr="C:\Users\uživatel\AppData\Local\Microsoft\Windows\Temporary Internet Files\Content.IE5\Y8DBPWUI\MC90008931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8224" y="332656"/>
            <a:ext cx="1826971" cy="1410005"/>
          </a:xfrm>
          <a:prstGeom prst="rect">
            <a:avLst/>
          </a:prstGeom>
          <a:noFill/>
        </p:spPr>
      </p:pic>
      <p:sp>
        <p:nvSpPr>
          <p:cNvPr id="36" name="TextovéPole 35"/>
          <p:cNvSpPr txBox="1"/>
          <p:nvPr/>
        </p:nvSpPr>
        <p:spPr>
          <a:xfrm>
            <a:off x="395536" y="404664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Pavel rád hraje tenis.  V obchodě si koupil trička a šortky. Čeho si koupil méně? Klikej na trička.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37" name="Picture 8" descr="C:\Users\uživatel\AppData\Local\Microsoft\Windows\Temporary Internet Files\Content.IE5\Z2B1QYXS\MC90031253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304682">
            <a:off x="5575938" y="1686924"/>
            <a:ext cx="1361138" cy="1405112"/>
          </a:xfrm>
          <a:prstGeom prst="rect">
            <a:avLst/>
          </a:prstGeom>
          <a:noFill/>
        </p:spPr>
      </p:pic>
      <p:pic>
        <p:nvPicPr>
          <p:cNvPr id="42" name="Picture 8" descr="C:\Users\uživatel\AppData\Local\Microsoft\Windows\Temporary Internet Files\Content.IE5\Z2B1QYXS\MC90031253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304682">
            <a:off x="7232122" y="1974955"/>
            <a:ext cx="1361138" cy="1405112"/>
          </a:xfrm>
          <a:prstGeom prst="rect">
            <a:avLst/>
          </a:prstGeom>
          <a:noFill/>
        </p:spPr>
      </p:pic>
      <p:pic>
        <p:nvPicPr>
          <p:cNvPr id="43" name="Picture 8" descr="C:\Users\uživatel\AppData\Local\Microsoft\Windows\Temporary Internet Files\Content.IE5\Z2B1QYXS\MC90031253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304682">
            <a:off x="7376139" y="3847165"/>
            <a:ext cx="1361138" cy="1405112"/>
          </a:xfrm>
          <a:prstGeom prst="rect">
            <a:avLst/>
          </a:prstGeom>
          <a:noFill/>
        </p:spPr>
      </p:pic>
      <p:pic>
        <p:nvPicPr>
          <p:cNvPr id="44" name="Picture 8" descr="C:\Users\uživatel\AppData\Local\Microsoft\Windows\Temporary Internet Files\Content.IE5\Z2B1QYXS\MC90031253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304682">
            <a:off x="5575939" y="3631141"/>
            <a:ext cx="1361138" cy="1405112"/>
          </a:xfrm>
          <a:prstGeom prst="rect">
            <a:avLst/>
          </a:prstGeom>
          <a:noFill/>
        </p:spPr>
      </p:pic>
      <p:pic>
        <p:nvPicPr>
          <p:cNvPr id="50" name="Picture 8" descr="C:\Users\uživatel\AppData\Local\Microsoft\Windows\Temporary Internet Files\Content.IE5\Z2B1QYXS\MC90031253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304682">
            <a:off x="5755009" y="5687411"/>
            <a:ext cx="661050" cy="682406"/>
          </a:xfrm>
          <a:prstGeom prst="rect">
            <a:avLst/>
          </a:prstGeom>
          <a:noFill/>
        </p:spPr>
      </p:pic>
      <p:pic>
        <p:nvPicPr>
          <p:cNvPr id="51" name="Picture 32" descr="http://www.norwayshop.sk/image/cache/data/produkty/Bergans/2437_darkdenim-650x650.png">
            <a:hlinkClick r:id="rId6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96336" y="5805264"/>
            <a:ext cx="576064" cy="576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0 L -0.4283 0.015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" y="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0.02963 L -0.09809 0.02199 C -0.11857 0.02037 -0.1493 0.01944 -0.18125 0.01944 C -0.21788 0.01944 -0.24705 0.02037 -0.26753 0.02199 L -0.36528 0.02963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" y="-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81481E-6 C -0.01372 -0.01135 -0.06163 -0.02246 -0.0783 -0.02246 C -0.1842 -0.02246 -0.29323 0.15324 -0.29323 0.32916 C -0.29323 0.2405 -0.34757 0.15324 -0.39931 0.15324 C -0.45365 0.15324 -0.50504 0.24189 -0.50504 0.32916 C -0.50504 0.28541 -0.53247 0.2405 -0.55972 0.2405 C -0.58698 0.2405 -0.61406 0.28402 -0.61406 0.32916 C -0.61406 0.30648 -0.62778 0.28541 -0.64132 0.28541 C -0.65504 0.28541 -0.66858 0.30787 -0.66858 0.32916 C -0.66858 0.31782 -0.6757 0.30648 -0.68229 0.30648 C -0.68577 0.30648 -0.69566 0.31782 -0.69566 0.32916 C -0.69566 0.32337 -0.69948 0.31782 -0.70295 0.31782 C -0.70295 0.31643 -0.7099 0.32337 -0.7099 0.32916 C -0.7099 0.32615 -0.7099 0.32337 -0.71372 0.32337 C -0.71372 0.325 -0.71719 0.32638 -0.71719 0.32916 C -0.71719 0.32754 -0.71719 0.32615 -0.71719 0.325 C -0.72066 0.325 -0.72066 0.32638 -0.72066 0.32777 C -0.72413 0.32777 -0.72413 0.32638 -0.72413 0.325 C -0.72761 0.325 -0.72761 0.32638 -0.72761 0.32777 " pathEditMode="relative" rAng="0" ptsTypes="fffffffffffffffffff">
                                      <p:cBhvr>
                                        <p:cTn id="1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4" y="15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96296E-6 L -1.38889E-6 0.07037 C -1.38889E-6 0.10209 -0.08576 0.14121 -0.15521 0.14121 L -0.31024 0.14121 " pathEditMode="relative" rAng="0" ptsTypes="FfFF">
                                      <p:cBhvr>
                                        <p:cTn id="1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" y="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Users\uživatel\AppData\Local\Microsoft\Windows\Temporary Internet Files\Content.IE5\Y8DBPWUI\MC90043704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39552" y="2348880"/>
            <a:ext cx="1440160" cy="154302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5576" y="6206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48680"/>
            <a:ext cx="5688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Pavel si také koupil několik tenisových raket a míčků. Čeho si koupil méně? Klikej na míče.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7" name="Picture 12" descr="C:\Users\uživatel\AppData\Local\Microsoft\Windows\Temporary Internet Files\Content.IE5\Y8DBPWUI\MC90043704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2051720" y="2204864"/>
            <a:ext cx="1440160" cy="1543028"/>
          </a:xfrm>
          <a:prstGeom prst="rect">
            <a:avLst/>
          </a:prstGeom>
          <a:noFill/>
        </p:spPr>
      </p:pic>
      <p:pic>
        <p:nvPicPr>
          <p:cNvPr id="8" name="Picture 13" descr="C:\Users\uživatel\AppData\Local\Microsoft\Windows\Temporary Internet Files\Content.IE5\Z2B1QYXS\MC900437042[2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264" y="2924944"/>
            <a:ext cx="576064" cy="576064"/>
          </a:xfrm>
          <a:prstGeom prst="rect">
            <a:avLst/>
          </a:prstGeom>
          <a:noFill/>
        </p:spPr>
      </p:pic>
      <p:pic>
        <p:nvPicPr>
          <p:cNvPr id="9" name="Picture 13" descr="C:\Users\uživatel\AppData\Local\Microsoft\Windows\Temporary Internet Files\Content.IE5\Z2B1QYXS\MC900437042[2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68144" y="2924944"/>
            <a:ext cx="576064" cy="576064"/>
          </a:xfrm>
          <a:prstGeom prst="rect">
            <a:avLst/>
          </a:prstGeom>
          <a:noFill/>
        </p:spPr>
      </p:pic>
      <p:pic>
        <p:nvPicPr>
          <p:cNvPr id="12" name="Picture 12" descr="C:\Users\uživatel\AppData\Local\Microsoft\Windows\Temporary Internet Files\Content.IE5\Y8DBPWUI\MC90043704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1907704" y="3501008"/>
            <a:ext cx="1440160" cy="1543028"/>
          </a:xfrm>
          <a:prstGeom prst="rect">
            <a:avLst/>
          </a:prstGeom>
          <a:noFill/>
        </p:spPr>
      </p:pic>
      <p:sp>
        <p:nvSpPr>
          <p:cNvPr id="13" name="Rámeček 12"/>
          <p:cNvSpPr/>
          <p:nvPr/>
        </p:nvSpPr>
        <p:spPr>
          <a:xfrm>
            <a:off x="5652119" y="5407649"/>
            <a:ext cx="1005839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7380311" y="5407649"/>
            <a:ext cx="1020491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" name="Picture 13" descr="C:\Users\uživatel\AppData\Local\Microsoft\Windows\Temporary Internet Files\Content.IE5\Z2B1QYXS\MC900437042[2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32040" y="2996952"/>
            <a:ext cx="576064" cy="576064"/>
          </a:xfrm>
          <a:prstGeom prst="rect">
            <a:avLst/>
          </a:prstGeom>
          <a:noFill/>
        </p:spPr>
      </p:pic>
      <p:pic>
        <p:nvPicPr>
          <p:cNvPr id="17" name="Picture 13" descr="C:\Users\uživatel\AppData\Local\Microsoft\Windows\Temporary Internet Files\Content.IE5\Z2B1QYXS\MC900437042[2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5661248"/>
            <a:ext cx="504056" cy="504056"/>
          </a:xfrm>
          <a:prstGeom prst="rect">
            <a:avLst/>
          </a:prstGeom>
          <a:noFill/>
        </p:spPr>
      </p:pic>
      <p:pic>
        <p:nvPicPr>
          <p:cNvPr id="18" name="Picture 12" descr="C:\Users\uživatel\AppData\Local\Microsoft\Windows\Temporary Internet Files\Content.IE5\Y8DBPWUI\MC90043704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796136" y="5589240"/>
            <a:ext cx="672075" cy="720080"/>
          </a:xfrm>
          <a:prstGeom prst="rect">
            <a:avLst/>
          </a:prstGeom>
          <a:noFill/>
        </p:spPr>
      </p:pic>
      <p:pic>
        <p:nvPicPr>
          <p:cNvPr id="19" name="Picture 12" descr="C:\Users\uživatel\AppData\Local\Microsoft\Windows\Temporary Internet Files\Content.IE5\Y8DBPWUI\MC90043704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395536" y="4005064"/>
            <a:ext cx="1440160" cy="1543028"/>
          </a:xfrm>
          <a:prstGeom prst="rect">
            <a:avLst/>
          </a:prstGeom>
          <a:noFill/>
        </p:spPr>
      </p:pic>
      <p:pic>
        <p:nvPicPr>
          <p:cNvPr id="20" name="Picture 12" descr="C:\Users\uživatel\AppData\Local\Microsoft\Windows\Temporary Internet Files\Content.IE5\Y8DBPWUI\MC90043704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3059832" y="4365104"/>
            <a:ext cx="1440160" cy="1543028"/>
          </a:xfrm>
          <a:prstGeom prst="rect">
            <a:avLst/>
          </a:prstGeom>
          <a:noFill/>
        </p:spPr>
      </p:pic>
      <p:pic>
        <p:nvPicPr>
          <p:cNvPr id="21" name="Picture 13" descr="C:\Users\uživatel\AppData\Local\Microsoft\Windows\Temporary Internet Files\Content.IE5\Z2B1QYXS\MC900437042[2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028384" y="4365104"/>
            <a:ext cx="576064" cy="576064"/>
          </a:xfrm>
          <a:prstGeom prst="rect">
            <a:avLst/>
          </a:prstGeom>
          <a:noFill/>
        </p:spPr>
      </p:pic>
      <p:pic>
        <p:nvPicPr>
          <p:cNvPr id="11" name="Picture 13" descr="C:\Users\uživatel\AppData\Local\Microsoft\Windows\Temporary Internet Files\Content.IE5\Z2B1QYXS\MC900437042[2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2996952"/>
            <a:ext cx="576064" cy="576064"/>
          </a:xfrm>
          <a:prstGeom prst="rect">
            <a:avLst/>
          </a:prstGeom>
          <a:noFill/>
        </p:spPr>
      </p:pic>
      <p:pic>
        <p:nvPicPr>
          <p:cNvPr id="22" name="Picture 13" descr="C:\Users\uživatel\AppData\Local\Microsoft\Windows\Temporary Internet Files\Content.IE5\Z2B1QYXS\MC900437042[2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16416" y="3212976"/>
            <a:ext cx="576064" cy="576064"/>
          </a:xfrm>
          <a:prstGeom prst="rect">
            <a:avLst/>
          </a:prstGeom>
          <a:noFill/>
        </p:spPr>
      </p:pic>
      <p:pic>
        <p:nvPicPr>
          <p:cNvPr id="2051" name="Picture 3" descr="C:\Users\uživatel\AppData\Local\Microsoft\Windows\Temporary Internet Files\Content.IE5\Z2B1QYXS\MC90033262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92280" y="332656"/>
            <a:ext cx="1314907" cy="18434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0.01343 C -0.00468 -0.01737 -0.02066 -0.0213 -0.02639 -0.0213 C -0.0618 -0.0213 -0.09843 0.04189 -0.09843 0.10509 C -0.09843 0.07314 -0.11666 0.04189 -0.13402 0.04189 C -0.15225 0.04189 -0.16944 0.07361 -0.16944 0.10509 C -0.16944 0.08935 -0.17864 0.07314 -0.18784 0.07314 C -0.19687 0.07314 -0.20607 0.08888 -0.20607 0.10509 C -0.20607 0.09699 -0.21059 0.08935 -0.2151 0.08935 C -0.21979 0.08935 -0.2243 0.09745 -0.2243 0.10509 C -0.2243 0.10092 -0.22673 0.09699 -0.22882 0.09699 C -0.23003 0.09699 -0.2335 0.10092 -0.2335 0.10509 C -0.2335 0.103 -0.23472 0.10092 -0.23576 0.10092 C -0.23576 0.10138 -0.23819 0.103 -0.23819 0.10509 C -0.23819 0.10393 -0.23819 0.103 -0.23941 0.103 C -0.23941 0.10347 -0.24062 0.10393 -0.24062 0.10509 C -0.24062 0.10439 -0.24062 0.10393 -0.24062 0.10347 C -0.24184 0.10347 -0.24184 0.10393 -0.24184 0.10462 C -0.24305 0.10462 -0.24305 0.10393 -0.24305 0.10347 C -0.24409 0.10347 -0.24409 0.10393 -0.24409 0.10462 " pathEditMode="relative" rAng="0" ptsTypes="fffffffffffffffffff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0.06273 L -0.13299 0.0368 C -0.16094 0.05926 -0.2026 0.07199 -0.24601 0.07199 C -0.29566 0.07199 -0.33524 0.05926 -0.36319 0.0368 L -0.49601 -0.06273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" y="6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0.11528 L -0.02778 0.13194 L -0.05399 -0.11528 L -0.0816 0.13194 L -0.1092 -0.11528 L -0.13507 0.13194 L -0.16267 -0.11528 L -0.18889 0.13194 L -0.21649 -0.11528 L -0.24427 0.13194 L -0.27049 -0.11528 L -0.29809 0.13194 L -0.32396 -0.11528 L -0.35156 0.13194 L -0.37917 -0.11528 L -0.40538 0.13194 L -0.43299 -0.11528 " pathEditMode="relative" rAng="0" ptsTypes="FFFFFFFFFFFFFFFFF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" y="12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0.00463 C -0.00764 -0.01297 -0.03403 -0.0213 -0.04323 -0.0213 C -0.10174 -0.0213 -0.16181 0.11018 -0.16181 0.24166 C -0.16181 0.17523 -0.19184 0.11018 -0.22014 0.11018 C -0.25035 0.11018 -0.27865 0.17638 -0.27865 0.24166 C -0.27865 0.20879 -0.29375 0.17523 -0.30869 0.17523 C -0.32379 0.17523 -0.33872 0.20787 -0.33872 0.24166 C -0.33872 0.22476 -0.34636 0.20879 -0.35382 0.20879 C -0.36129 0.20879 -0.36875 0.22569 -0.36875 0.24166 C -0.36875 0.2331 -0.37275 0.22476 -0.37639 0.22476 C -0.3783 0.22476 -0.38386 0.2331 -0.38386 0.24166 C -0.38386 0.23726 -0.38577 0.2331 -0.38768 0.2331 C -0.38768 0.23194 -0.39167 0.23726 -0.39167 0.24166 C -0.39167 0.23935 -0.39167 0.23726 -0.39358 0.23726 C -0.39358 0.23842 -0.39566 0.23958 -0.39566 0.24166 C -0.39566 0.2405 -0.39566 0.23935 -0.39566 0.23842 C -0.39757 0.23842 -0.39757 0.23958 -0.39757 0.24074 C -0.39948 0.24074 -0.39948 0.23958 -0.39948 0.23842 C -0.40139 0.23842 -0.40139 0.23958 -0.40139 0.24074 " pathEditMode="relative" rAng="0" ptsTypes="fffffffffffffffffff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11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33333E-6 L -0.7717 0.1469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6" y="7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dailymom.com/portal/wp-content/uploads/2013/11/shorty_wetsuit_1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700808"/>
            <a:ext cx="2016224" cy="2331808"/>
          </a:xfrm>
          <a:prstGeom prst="rect">
            <a:avLst/>
          </a:prstGeom>
          <a:noFill/>
        </p:spPr>
      </p:pic>
      <p:pic>
        <p:nvPicPr>
          <p:cNvPr id="2" name="Picture 10" descr="C:\Users\uživatel\AppData\Local\Microsoft\Windows\Temporary Internet Files\Content.IE5\FM93C2NP\MC90043707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702963">
            <a:off x="5321436" y="2810284"/>
            <a:ext cx="922656" cy="922656"/>
          </a:xfrm>
          <a:prstGeom prst="rect">
            <a:avLst/>
          </a:prstGeom>
          <a:noFill/>
        </p:spPr>
      </p:pic>
      <p:pic>
        <p:nvPicPr>
          <p:cNvPr id="1030" name="Picture 6" descr="C:\Users\uživatel\AppData\Local\Microsoft\Windows\Temporary Internet Files\Content.IE5\FM93C2NP\MC90029748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332656"/>
            <a:ext cx="1434694" cy="1833372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51520" y="404664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Pavel se rád potápí. Musí si koupit neopren a potápěčské brýle</a:t>
            </a:r>
            <a:r>
              <a:rPr lang="cs-CZ" dirty="0" smtClean="0"/>
              <a:t>.  </a:t>
            </a:r>
            <a:r>
              <a:rPr lang="cs-CZ" dirty="0" smtClean="0">
                <a:latin typeface="Franklin Gothic Medium" pitchFamily="34" charset="0"/>
              </a:rPr>
              <a:t>Čeho si koupil více? Klikej na brýle.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16" name="Picture 2" descr="http://dailymom.com/portal/wp-content/uploads/2013/11/shorty_wetsuit_1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4221088"/>
            <a:ext cx="2016224" cy="2331808"/>
          </a:xfrm>
          <a:prstGeom prst="rect">
            <a:avLst/>
          </a:prstGeom>
          <a:noFill/>
        </p:spPr>
      </p:pic>
      <p:pic>
        <p:nvPicPr>
          <p:cNvPr id="17" name="Picture 2" descr="http://dailymom.com/portal/wp-content/uploads/2013/11/shorty_wetsuit_1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1700808"/>
            <a:ext cx="2016224" cy="2331808"/>
          </a:xfrm>
          <a:prstGeom prst="rect">
            <a:avLst/>
          </a:prstGeom>
          <a:noFill/>
        </p:spPr>
      </p:pic>
      <p:pic>
        <p:nvPicPr>
          <p:cNvPr id="18" name="Picture 10" descr="C:\Users\uživatel\AppData\Local\Microsoft\Windows\Temporary Internet Files\Content.IE5\FM93C2NP\MC90043707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702963">
            <a:off x="6329549" y="2450245"/>
            <a:ext cx="922656" cy="922656"/>
          </a:xfrm>
          <a:prstGeom prst="rect">
            <a:avLst/>
          </a:prstGeom>
          <a:noFill/>
        </p:spPr>
      </p:pic>
      <p:pic>
        <p:nvPicPr>
          <p:cNvPr id="19" name="Picture 10" descr="C:\Users\uživatel\AppData\Local\Microsoft\Windows\Temporary Internet Files\Content.IE5\FM93C2NP\MC90043707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702963">
            <a:off x="6041516" y="3602372"/>
            <a:ext cx="922656" cy="922656"/>
          </a:xfrm>
          <a:prstGeom prst="rect">
            <a:avLst/>
          </a:prstGeom>
          <a:noFill/>
        </p:spPr>
      </p:pic>
      <p:pic>
        <p:nvPicPr>
          <p:cNvPr id="20" name="Picture 10" descr="C:\Users\uživatel\AppData\Local\Microsoft\Windows\Temporary Internet Files\Content.IE5\FM93C2NP\MC90043707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702963">
            <a:off x="7481676" y="3674381"/>
            <a:ext cx="922656" cy="922656"/>
          </a:xfrm>
          <a:prstGeom prst="rect">
            <a:avLst/>
          </a:prstGeom>
          <a:noFill/>
        </p:spPr>
      </p:pic>
      <p:sp>
        <p:nvSpPr>
          <p:cNvPr id="21" name="Rámeček 20"/>
          <p:cNvSpPr/>
          <p:nvPr/>
        </p:nvSpPr>
        <p:spPr>
          <a:xfrm>
            <a:off x="5652119" y="5407649"/>
            <a:ext cx="1005839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Rámeček 21"/>
          <p:cNvSpPr/>
          <p:nvPr/>
        </p:nvSpPr>
        <p:spPr>
          <a:xfrm>
            <a:off x="7380311" y="5407649"/>
            <a:ext cx="1020491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5" name="Picture 10" descr="C:\Users\uživatel\AppData\Local\Microsoft\Windows\Temporary Internet Files\Content.IE5\FM93C2NP\MC90043707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9702963">
            <a:off x="7409668" y="5546588"/>
            <a:ext cx="922656" cy="922656"/>
          </a:xfrm>
          <a:prstGeom prst="rect">
            <a:avLst/>
          </a:prstGeom>
          <a:noFill/>
        </p:spPr>
      </p:pic>
      <p:pic>
        <p:nvPicPr>
          <p:cNvPr id="26" name="Picture 2" descr="http://dailymom.com/portal/wp-content/uploads/2013/11/shorty_wetsuit_1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5445224"/>
            <a:ext cx="792088" cy="9160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85185E-6 L -0.54184 -0.2497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1" y="-12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L -0.50243 0.169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" y="8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11111E-6 L -1.11111E-6 -0.18796 C -1.11111E-6 -0.27245 -0.09097 -0.37592 -0.16476 -0.37592 L -0.32917 -0.37592 " pathEditMode="relative" rAng="0" ptsTypes="FfFF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" y="-18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uživatel\AppData\Local\Microsoft\Windows\Temporary Internet Files\Content.IE5\4HIF6T52\MC90043707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3501008"/>
            <a:ext cx="1008112" cy="1008112"/>
          </a:xfrm>
          <a:prstGeom prst="rect">
            <a:avLst/>
          </a:prstGeom>
          <a:noFill/>
        </p:spPr>
      </p:pic>
      <p:sp>
        <p:nvSpPr>
          <p:cNvPr id="4" name="Rámeček 3"/>
          <p:cNvSpPr/>
          <p:nvPr/>
        </p:nvSpPr>
        <p:spPr>
          <a:xfrm>
            <a:off x="5652119" y="5407649"/>
            <a:ext cx="1005839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7380311" y="5407649"/>
            <a:ext cx="1020491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23528" y="1268760"/>
            <a:ext cx="2088232" cy="2961796"/>
            <a:chOff x="755576" y="1082091"/>
            <a:chExt cx="2088232" cy="2961796"/>
          </a:xfrm>
        </p:grpSpPr>
        <p:pic>
          <p:nvPicPr>
            <p:cNvPr id="3" name="Picture 2" descr="http://dailymom.com/portal/wp-content/uploads/2013/11/shorty_wetsuit_1.pn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755576" y="1628800"/>
              <a:ext cx="2088232" cy="2415087"/>
            </a:xfrm>
            <a:prstGeom prst="rect">
              <a:avLst/>
            </a:prstGeom>
            <a:noFill/>
          </p:spPr>
        </p:pic>
        <p:pic>
          <p:nvPicPr>
            <p:cNvPr id="8" name="Picture 10" descr="C:\Users\uživatel\AppData\Local\Microsoft\Windows\Temporary Internet Files\Content.IE5\FM93C2NP\MC900437071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 rot="19702963">
              <a:off x="1144971" y="1082091"/>
              <a:ext cx="922656" cy="922656"/>
            </a:xfrm>
            <a:prstGeom prst="rect">
              <a:avLst/>
            </a:prstGeom>
            <a:noFill/>
          </p:spPr>
        </p:pic>
      </p:grpSp>
      <p:sp>
        <p:nvSpPr>
          <p:cNvPr id="10" name="TextovéPole 9"/>
          <p:cNvSpPr txBox="1"/>
          <p:nvPr/>
        </p:nvSpPr>
        <p:spPr>
          <a:xfrm>
            <a:off x="755576" y="476672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K potápěčské výstroji Pavlovi  chybí ploutve. Koupil si jich více?  Klikej na ploutve.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11" name="Picture 6" descr="C:\Users\uživatel\AppData\Local\Microsoft\Windows\Temporary Internet Files\Content.IE5\FM93C2NP\MC90029748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332656"/>
            <a:ext cx="1434694" cy="1833372"/>
          </a:xfrm>
          <a:prstGeom prst="rect">
            <a:avLst/>
          </a:prstGeom>
          <a:noFill/>
        </p:spPr>
      </p:pic>
      <p:grpSp>
        <p:nvGrpSpPr>
          <p:cNvPr id="12" name="Skupina 11"/>
          <p:cNvGrpSpPr/>
          <p:nvPr/>
        </p:nvGrpSpPr>
        <p:grpSpPr>
          <a:xfrm>
            <a:off x="2195736" y="1988840"/>
            <a:ext cx="2088232" cy="2961796"/>
            <a:chOff x="755576" y="1082091"/>
            <a:chExt cx="2088232" cy="2961796"/>
          </a:xfrm>
        </p:grpSpPr>
        <p:pic>
          <p:nvPicPr>
            <p:cNvPr id="13" name="Picture 2" descr="http://dailymom.com/portal/wp-content/uploads/2013/11/shorty_wetsuit_1.pn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755576" y="1628800"/>
              <a:ext cx="2088232" cy="2415087"/>
            </a:xfrm>
            <a:prstGeom prst="rect">
              <a:avLst/>
            </a:prstGeom>
            <a:noFill/>
          </p:spPr>
        </p:pic>
        <p:pic>
          <p:nvPicPr>
            <p:cNvPr id="14" name="Picture 10" descr="C:\Users\uživatel\AppData\Local\Microsoft\Windows\Temporary Internet Files\Content.IE5\FM93C2NP\MC900437071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 rot="19702963">
              <a:off x="1144971" y="1082091"/>
              <a:ext cx="922656" cy="922656"/>
            </a:xfrm>
            <a:prstGeom prst="rect">
              <a:avLst/>
            </a:prstGeom>
            <a:noFill/>
          </p:spPr>
        </p:pic>
      </p:grpSp>
      <p:pic>
        <p:nvPicPr>
          <p:cNvPr id="15" name="Picture 3" descr="C:\Users\uživatel\AppData\Local\Microsoft\Windows\Temporary Internet Files\Content.IE5\4HIF6T52\MC90043707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2348880"/>
            <a:ext cx="1008112" cy="1008112"/>
          </a:xfrm>
          <a:prstGeom prst="rect">
            <a:avLst/>
          </a:prstGeom>
          <a:noFill/>
        </p:spPr>
      </p:pic>
      <p:pic>
        <p:nvPicPr>
          <p:cNvPr id="16" name="Picture 3" descr="C:\Users\uživatel\AppData\Local\Microsoft\Windows\Temporary Internet Files\Content.IE5\4HIF6T52\MC90043707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3717032"/>
            <a:ext cx="1008112" cy="1008112"/>
          </a:xfrm>
          <a:prstGeom prst="rect">
            <a:avLst/>
          </a:prstGeom>
          <a:noFill/>
        </p:spPr>
      </p:pic>
      <p:grpSp>
        <p:nvGrpSpPr>
          <p:cNvPr id="17" name="Skupina 16"/>
          <p:cNvGrpSpPr/>
          <p:nvPr/>
        </p:nvGrpSpPr>
        <p:grpSpPr>
          <a:xfrm>
            <a:off x="5796136" y="5301208"/>
            <a:ext cx="720080" cy="1152128"/>
            <a:chOff x="755576" y="1082091"/>
            <a:chExt cx="2088232" cy="2961796"/>
          </a:xfrm>
        </p:grpSpPr>
        <p:pic>
          <p:nvPicPr>
            <p:cNvPr id="18" name="Picture 2" descr="http://dailymom.com/portal/wp-content/uploads/2013/11/shorty_wetsuit_1.pn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755576" y="1628800"/>
              <a:ext cx="2088232" cy="2415087"/>
            </a:xfrm>
            <a:prstGeom prst="rect">
              <a:avLst/>
            </a:prstGeom>
            <a:noFill/>
          </p:spPr>
        </p:pic>
        <p:pic>
          <p:nvPicPr>
            <p:cNvPr id="19" name="Picture 10" descr="C:\Users\uživatel\AppData\Local\Microsoft\Windows\Temporary Internet Files\Content.IE5\FM93C2NP\MC900437071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 rot="19702963">
              <a:off x="1144971" y="1082091"/>
              <a:ext cx="922656" cy="922656"/>
            </a:xfrm>
            <a:prstGeom prst="rect">
              <a:avLst/>
            </a:prstGeom>
            <a:noFill/>
          </p:spPr>
        </p:pic>
      </p:grpSp>
      <p:pic>
        <p:nvPicPr>
          <p:cNvPr id="20" name="Picture 3" descr="C:\Users\uživatel\AppData\Local\Microsoft\Windows\Temporary Internet Files\Content.IE5\4HIF6T52\MC90043707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5589240"/>
            <a:ext cx="792088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22222E-6 L -0.04288 -2.22222E-6 L -0.04288 0.05972 L -0.08576 0.05972 L -0.08576 0.11991 L -0.1283 0.11991 L -0.1283 0.17986 L -0.17118 0.17986 L -0.17118 0.23982 L -0.21372 0.23982 L -0.21372 0.29977 L -0.2566 0.29977 L -0.2566 0.35996 L -0.29913 0.35996 L -0.29913 0.42014 " pathEditMode="relative" rAng="0" ptsTypes="FFFFFFFFFFFFFFF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" y="21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15764 L -0.15226 0.09398 C -0.18403 0.07963 -0.2316 0.07199 -0.28125 0.07199 C -0.33785 0.07199 -0.38316 0.07963 -0.41493 0.09398 L -0.56684 0.15764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" y="-4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uživatel\AppData\Local\Microsoft\Windows\Temporary Internet Files\Content.IE5\4HIF6T52\MC9003101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351202">
            <a:off x="5652469" y="2121657"/>
            <a:ext cx="1011226" cy="1177739"/>
          </a:xfrm>
          <a:prstGeom prst="rect">
            <a:avLst/>
          </a:prstGeom>
          <a:noFill/>
        </p:spPr>
      </p:pic>
      <p:sp>
        <p:nvSpPr>
          <p:cNvPr id="3" name="Rámeček 2"/>
          <p:cNvSpPr/>
          <p:nvPr/>
        </p:nvSpPr>
        <p:spPr>
          <a:xfrm>
            <a:off x="5652119" y="5407649"/>
            <a:ext cx="1005839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7524328" y="5445224"/>
            <a:ext cx="1020491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0" y="1268760"/>
            <a:ext cx="2088232" cy="2961796"/>
            <a:chOff x="755576" y="1082091"/>
            <a:chExt cx="2088232" cy="2961796"/>
          </a:xfrm>
        </p:grpSpPr>
        <p:pic>
          <p:nvPicPr>
            <p:cNvPr id="8" name="Picture 2" descr="http://dailymom.com/portal/wp-content/uploads/2013/11/shorty_wetsuit_1.png">
              <a:hlinkClick r:id="rId7"/>
            </p:cNvPr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55576" y="1628800"/>
              <a:ext cx="2088232" cy="2415087"/>
            </a:xfrm>
            <a:prstGeom prst="rect">
              <a:avLst/>
            </a:prstGeom>
            <a:noFill/>
          </p:spPr>
        </p:pic>
        <p:pic>
          <p:nvPicPr>
            <p:cNvPr id="9" name="Picture 10" descr="C:\Users\uživatel\AppData\Local\Microsoft\Windows\Temporary Internet Files\Content.IE5\FM93C2NP\MC900437071[1].pn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rot="19702963">
              <a:off x="1144971" y="1082091"/>
              <a:ext cx="922656" cy="922656"/>
            </a:xfrm>
            <a:prstGeom prst="rect">
              <a:avLst/>
            </a:prstGeom>
            <a:noFill/>
          </p:spPr>
        </p:pic>
      </p:grpSp>
      <p:pic>
        <p:nvPicPr>
          <p:cNvPr id="3074" name="Picture 2" descr="http://img.vykupto.cz/cw/10548/vykupto_potapeni_hlavni_02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00192" y="260648"/>
            <a:ext cx="2574479" cy="169331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51520" y="260648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Pavel se potápí do velkých hloubek, kde potřebuje kyslíkové bomby.  Koupil si jich více než neoprenů? Klikej na bomby.</a:t>
            </a:r>
            <a:endParaRPr lang="cs-CZ" dirty="0">
              <a:latin typeface="Franklin Gothic Medium" pitchFamily="34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1691680" y="3573016"/>
            <a:ext cx="2088232" cy="2961796"/>
            <a:chOff x="755576" y="1082091"/>
            <a:chExt cx="2088232" cy="2961796"/>
          </a:xfrm>
        </p:grpSpPr>
        <p:pic>
          <p:nvPicPr>
            <p:cNvPr id="13" name="Picture 2" descr="http://dailymom.com/portal/wp-content/uploads/2013/11/shorty_wetsuit_1.png">
              <a:hlinkClick r:id="rId7"/>
            </p:cNvPr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55576" y="1628800"/>
              <a:ext cx="2088232" cy="2415087"/>
            </a:xfrm>
            <a:prstGeom prst="rect">
              <a:avLst/>
            </a:prstGeom>
            <a:noFill/>
          </p:spPr>
        </p:pic>
        <p:pic>
          <p:nvPicPr>
            <p:cNvPr id="14" name="Picture 10" descr="C:\Users\uživatel\AppData\Local\Microsoft\Windows\Temporary Internet Files\Content.IE5\FM93C2NP\MC900437071[1].pn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rot="19702963">
              <a:off x="1144971" y="1082091"/>
              <a:ext cx="922656" cy="922656"/>
            </a:xfrm>
            <a:prstGeom prst="rect">
              <a:avLst/>
            </a:prstGeom>
            <a:noFill/>
          </p:spPr>
        </p:pic>
      </p:grpSp>
      <p:grpSp>
        <p:nvGrpSpPr>
          <p:cNvPr id="15" name="Skupina 14"/>
          <p:cNvGrpSpPr/>
          <p:nvPr/>
        </p:nvGrpSpPr>
        <p:grpSpPr>
          <a:xfrm>
            <a:off x="3131840" y="1124744"/>
            <a:ext cx="2088232" cy="2961796"/>
            <a:chOff x="755576" y="1082091"/>
            <a:chExt cx="2088232" cy="2961796"/>
          </a:xfrm>
        </p:grpSpPr>
        <p:pic>
          <p:nvPicPr>
            <p:cNvPr id="16" name="Picture 2" descr="http://dailymom.com/portal/wp-content/uploads/2013/11/shorty_wetsuit_1.png">
              <a:hlinkClick r:id="rId7"/>
            </p:cNvPr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55576" y="1628800"/>
              <a:ext cx="2088232" cy="2415087"/>
            </a:xfrm>
            <a:prstGeom prst="rect">
              <a:avLst/>
            </a:prstGeom>
            <a:noFill/>
          </p:spPr>
        </p:pic>
        <p:pic>
          <p:nvPicPr>
            <p:cNvPr id="17" name="Picture 10" descr="C:\Users\uživatel\AppData\Local\Microsoft\Windows\Temporary Internet Files\Content.IE5\FM93C2NP\MC900437071[1].pn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rot="19702963">
              <a:off x="1144971" y="1082091"/>
              <a:ext cx="922656" cy="922656"/>
            </a:xfrm>
            <a:prstGeom prst="rect">
              <a:avLst/>
            </a:prstGeom>
            <a:noFill/>
          </p:spPr>
        </p:pic>
      </p:grpSp>
      <p:pic>
        <p:nvPicPr>
          <p:cNvPr id="21" name="Picture 3" descr="C:\Users\uživatel\AppData\Local\Microsoft\Windows\Temporary Internet Files\Content.IE5\4HIF6T52\MC9003101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351202">
            <a:off x="5580460" y="3633825"/>
            <a:ext cx="1011226" cy="1177739"/>
          </a:xfrm>
          <a:prstGeom prst="rect">
            <a:avLst/>
          </a:prstGeom>
          <a:noFill/>
        </p:spPr>
      </p:pic>
      <p:pic>
        <p:nvPicPr>
          <p:cNvPr id="22" name="Picture 3" descr="C:\Users\uživatel\AppData\Local\Microsoft\Windows\Temporary Internet Files\Content.IE5\4HIF6T52\MC9003101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351202">
            <a:off x="7596684" y="3849849"/>
            <a:ext cx="1011226" cy="1177739"/>
          </a:xfrm>
          <a:prstGeom prst="rect">
            <a:avLst/>
          </a:prstGeom>
          <a:noFill/>
        </p:spPr>
      </p:pic>
      <p:pic>
        <p:nvPicPr>
          <p:cNvPr id="23" name="Picture 3" descr="C:\Users\uživatel\AppData\Local\Microsoft\Windows\Temporary Internet Files\Content.IE5\4HIF6T52\MC9003101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351202">
            <a:off x="7524677" y="2265674"/>
            <a:ext cx="1011226" cy="1177739"/>
          </a:xfrm>
          <a:prstGeom prst="rect">
            <a:avLst/>
          </a:prstGeom>
          <a:noFill/>
        </p:spPr>
      </p:pic>
      <p:pic>
        <p:nvPicPr>
          <p:cNvPr id="27" name="Picture 3" descr="C:\Users\uživatel\AppData\Local\Microsoft\Windows\Temporary Internet Files\Content.IE5\4HIF6T52\MC9003101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351202">
            <a:off x="7789576" y="5558600"/>
            <a:ext cx="687935" cy="801213"/>
          </a:xfrm>
          <a:prstGeom prst="rect">
            <a:avLst/>
          </a:prstGeom>
          <a:noFill/>
        </p:spPr>
      </p:pic>
      <p:grpSp>
        <p:nvGrpSpPr>
          <p:cNvPr id="28" name="Skupina 27"/>
          <p:cNvGrpSpPr/>
          <p:nvPr/>
        </p:nvGrpSpPr>
        <p:grpSpPr>
          <a:xfrm>
            <a:off x="5724128" y="5229200"/>
            <a:ext cx="936104" cy="1260988"/>
            <a:chOff x="755576" y="1082091"/>
            <a:chExt cx="2088232" cy="2961796"/>
          </a:xfrm>
        </p:grpSpPr>
        <p:pic>
          <p:nvPicPr>
            <p:cNvPr id="29" name="Picture 2" descr="http://dailymom.com/portal/wp-content/uploads/2013/11/shorty_wetsuit_1.png">
              <a:hlinkClick r:id="rId7"/>
            </p:cNvPr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55576" y="1628800"/>
              <a:ext cx="2088232" cy="2415087"/>
            </a:xfrm>
            <a:prstGeom prst="rect">
              <a:avLst/>
            </a:prstGeom>
            <a:noFill/>
          </p:spPr>
        </p:pic>
        <p:pic>
          <p:nvPicPr>
            <p:cNvPr id="30" name="Picture 10" descr="C:\Users\uživatel\AppData\Local\Microsoft\Windows\Temporary Internet Files\Content.IE5\FM93C2NP\MC900437071[1].pn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 rot="19702963">
              <a:off x="1144971" y="1082091"/>
              <a:ext cx="922656" cy="922656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111E-6 L 2.5E-6 0.22037 C 2.5E-6 0.31921 -0.0783 0.44097 -0.14184 0.44097 L -0.28368 0.44097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" y="22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0.02084 L -0.04271 0.12176 L -0.08264 0.02084 L -0.12483 0.12176 L -0.16702 0.02084 L -0.20643 0.12176 L -0.24879 0.02084 L -0.28872 0.12176 L -0.33091 0.02084 L -0.37344 0.12176 L -0.41337 0.02084 L -0.45573 0.12176 L -0.49514 0.02084 L -0.53733 0.12176 L -0.57952 0.02084 L -0.61945 0.12176 L -0.66164 0.02084 " pathEditMode="relative" rAng="0" ptsTypes="FFFFFFFFFFFFFFFFF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" y="5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40741E-7 L -0.28351 -0.1893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" y="-9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69847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Pavel si nakoupil hodně věcí, ale úplně zapomněl na oblečení do školy. Spočítej, kolik si koupil kalhot, triček a čepic. Čeho si koupil nejvíc? Klikej postupně na trička a čepice.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27655" name="Picture 7" descr="C:\Users\uživatel\AppData\Local\Microsoft\Windows\Temporary Internet Files\Content.IE5\4HIF6T52\MC90043577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668344" y="476672"/>
            <a:ext cx="1152128" cy="2160240"/>
          </a:xfrm>
          <a:prstGeom prst="rect">
            <a:avLst/>
          </a:prstGeom>
          <a:noFill/>
        </p:spPr>
      </p:pic>
      <p:pic>
        <p:nvPicPr>
          <p:cNvPr id="27663" name="Picture 15" descr="C:\Users\uživatel\AppData\Local\Microsoft\Windows\Temporary Internet Files\Content.IE5\FM93C2NP\MC900113476[2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11560" y="2780928"/>
            <a:ext cx="669995" cy="1368152"/>
          </a:xfrm>
          <a:prstGeom prst="rect">
            <a:avLst/>
          </a:prstGeom>
          <a:noFill/>
        </p:spPr>
      </p:pic>
      <p:pic>
        <p:nvPicPr>
          <p:cNvPr id="17" name="Picture 10" descr="C:\Users\uživatel\AppData\Local\Microsoft\Windows\Temporary Internet Files\Content.IE5\Z2B1QYXS\MC90023538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20645099">
            <a:off x="6190591" y="3143289"/>
            <a:ext cx="588720" cy="333305"/>
          </a:xfrm>
          <a:prstGeom prst="rect">
            <a:avLst/>
          </a:prstGeom>
          <a:noFill/>
        </p:spPr>
      </p:pic>
      <p:sp>
        <p:nvSpPr>
          <p:cNvPr id="18" name="Rámeček 17"/>
          <p:cNvSpPr/>
          <p:nvPr/>
        </p:nvSpPr>
        <p:spPr>
          <a:xfrm>
            <a:off x="6012160" y="5445224"/>
            <a:ext cx="1005839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Rámeček 18"/>
          <p:cNvSpPr/>
          <p:nvPr/>
        </p:nvSpPr>
        <p:spPr>
          <a:xfrm>
            <a:off x="7596336" y="5445224"/>
            <a:ext cx="1020491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" name="Picture 15" descr="C:\Users\uživatel\AppData\Local\Microsoft\Windows\Temporary Internet Files\Content.IE5\FM93C2NP\MC900113476[2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63688" y="3212976"/>
            <a:ext cx="669995" cy="1368152"/>
          </a:xfrm>
          <a:prstGeom prst="rect">
            <a:avLst/>
          </a:prstGeom>
          <a:noFill/>
        </p:spPr>
      </p:pic>
      <p:pic>
        <p:nvPicPr>
          <p:cNvPr id="11" name="Picture 11" descr="C:\Users\uživatel\AppData\Local\Microsoft\Windows\Temporary Internet Files\Content.IE5\FM93C2NP\MC900057021[2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292080" y="1916832"/>
            <a:ext cx="1145270" cy="1008112"/>
          </a:xfrm>
          <a:prstGeom prst="rect">
            <a:avLst/>
          </a:prstGeom>
          <a:noFill/>
        </p:spPr>
      </p:pic>
      <p:pic>
        <p:nvPicPr>
          <p:cNvPr id="12" name="Picture 10" descr="C:\Users\uživatel\AppData\Local\Microsoft\Windows\Temporary Internet Files\Content.IE5\Z2B1QYXS\MC90023538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20645099">
            <a:off x="7126695" y="3071281"/>
            <a:ext cx="588720" cy="333305"/>
          </a:xfrm>
          <a:prstGeom prst="rect">
            <a:avLst/>
          </a:prstGeom>
          <a:noFill/>
        </p:spPr>
      </p:pic>
      <p:pic>
        <p:nvPicPr>
          <p:cNvPr id="13" name="Picture 10" descr="C:\Users\uživatel\AppData\Local\Microsoft\Windows\Temporary Internet Files\Content.IE5\Z2B1QYXS\MC90023538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20645099">
            <a:off x="7990791" y="3071281"/>
            <a:ext cx="588720" cy="333305"/>
          </a:xfrm>
          <a:prstGeom prst="rect">
            <a:avLst/>
          </a:prstGeom>
          <a:noFill/>
        </p:spPr>
      </p:pic>
      <p:sp>
        <p:nvSpPr>
          <p:cNvPr id="14" name="Rámeček 13"/>
          <p:cNvSpPr/>
          <p:nvPr/>
        </p:nvSpPr>
        <p:spPr>
          <a:xfrm>
            <a:off x="4427984" y="5445224"/>
            <a:ext cx="1005839" cy="1095991"/>
          </a:xfrm>
          <a:prstGeom prst="fram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5" name="Picture 10" descr="C:\Users\uživatel\AppData\Local\Microsoft\Windows\Temporary Internet Files\Content.IE5\Z2B1QYXS\MC90023538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20645099">
            <a:off x="8350832" y="4007385"/>
            <a:ext cx="588720" cy="333305"/>
          </a:xfrm>
          <a:prstGeom prst="rect">
            <a:avLst/>
          </a:prstGeom>
          <a:noFill/>
        </p:spPr>
      </p:pic>
      <p:pic>
        <p:nvPicPr>
          <p:cNvPr id="16" name="Picture 11" descr="C:\Users\uživatel\AppData\Local\Microsoft\Windows\Temporary Internet Files\Content.IE5\FM93C2NP\MC900057021[2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851920" y="2204864"/>
            <a:ext cx="1145270" cy="1008112"/>
          </a:xfrm>
          <a:prstGeom prst="rect">
            <a:avLst/>
          </a:prstGeom>
          <a:noFill/>
        </p:spPr>
      </p:pic>
      <p:pic>
        <p:nvPicPr>
          <p:cNvPr id="20" name="Picture 15" descr="C:\Users\uživatel\AppData\Local\Microsoft\Windows\Temporary Internet Files\Content.IE5\FM93C2NP\MC900113476[2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03848" y="3861048"/>
            <a:ext cx="669995" cy="1368152"/>
          </a:xfrm>
          <a:prstGeom prst="rect">
            <a:avLst/>
          </a:prstGeom>
          <a:noFill/>
        </p:spPr>
      </p:pic>
      <p:pic>
        <p:nvPicPr>
          <p:cNvPr id="21" name="Picture 15" descr="C:\Users\uživatel\AppData\Local\Microsoft\Windows\Temporary Internet Files\Content.IE5\FM93C2NP\MC900113476[2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92080" y="4797152"/>
            <a:ext cx="432048" cy="810249"/>
          </a:xfrm>
          <a:prstGeom prst="rect">
            <a:avLst/>
          </a:prstGeom>
          <a:noFill/>
        </p:spPr>
      </p:pic>
      <p:pic>
        <p:nvPicPr>
          <p:cNvPr id="22" name="Picture 11" descr="C:\Users\uživatel\AppData\Local\Microsoft\Windows\Temporary Internet Files\Content.IE5\FM93C2NP\MC900057021[2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732240" y="4941168"/>
            <a:ext cx="736245" cy="648072"/>
          </a:xfrm>
          <a:prstGeom prst="rect">
            <a:avLst/>
          </a:prstGeom>
          <a:noFill/>
        </p:spPr>
      </p:pic>
      <p:pic>
        <p:nvPicPr>
          <p:cNvPr id="23" name="Picture 10" descr="C:\Users\uživatel\AppData\Local\Microsoft\Windows\Temporary Internet Files\Content.IE5\Z2B1QYXS\MC90023538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1683562">
            <a:off x="8360208" y="5204058"/>
            <a:ext cx="588720" cy="333305"/>
          </a:xfrm>
          <a:prstGeom prst="rect">
            <a:avLst/>
          </a:prstGeom>
          <a:noFill/>
        </p:spPr>
      </p:pic>
      <p:pic>
        <p:nvPicPr>
          <p:cNvPr id="27659" name="Picture 11" descr="C:\Users\uživatel\AppData\Local\Microsoft\Windows\Temporary Internet Files\Content.IE5\FM93C2NP\MC900057021[2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444208" y="1340768"/>
            <a:ext cx="1145270" cy="1008112"/>
          </a:xfrm>
          <a:prstGeom prst="rect">
            <a:avLst/>
          </a:prstGeom>
          <a:noFill/>
        </p:spPr>
      </p:pic>
      <p:pic>
        <p:nvPicPr>
          <p:cNvPr id="1032" name="Picture 8" descr="C:\Users\uživatel\AppData\Local\Microsoft\Windows\Temporary Internet Files\Content.IE5\Z2B1QYXS\MC900437980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427984" y="5589240"/>
            <a:ext cx="995502" cy="720080"/>
          </a:xfrm>
          <a:prstGeom prst="rect">
            <a:avLst/>
          </a:prstGeom>
          <a:noFill/>
        </p:spPr>
      </p:pic>
      <p:pic>
        <p:nvPicPr>
          <p:cNvPr id="1033" name="Picture 9" descr="C:\Users\uživatel\AppData\Local\Microsoft\Windows\Temporary Internet Files\Content.IE5\FM93C2NP\MC900434403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084168" y="5373216"/>
            <a:ext cx="822401" cy="1008112"/>
          </a:xfrm>
          <a:prstGeom prst="rect">
            <a:avLst/>
          </a:prstGeom>
          <a:noFill/>
        </p:spPr>
      </p:pic>
      <p:pic>
        <p:nvPicPr>
          <p:cNvPr id="1035" name="Picture 11" descr="C:\Users\uživatel\AppData\Local\Microsoft\Windows\Temporary Internet Files\Content.IE5\4HIF6T52\MC900434375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596336" y="5517232"/>
            <a:ext cx="924534" cy="864096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467544" y="5301208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Franklin Gothic Medium" pitchFamily="34" charset="0"/>
              </a:rPr>
              <a:t>Tentokrát najdeš správnou odpověď v rámečcích.Klikej do rámečků.</a:t>
            </a:r>
            <a:endParaRPr lang="cs-CZ" dirty="0">
              <a:solidFill>
                <a:srgbClr val="FF0000"/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0.02084 L -0.02482 0.22615 L -0.04809 -0.02084 L -0.07274 0.22615 L -0.09739 -0.02084 L -0.12048 0.22615 L -0.14513 -0.02084 L -0.1684 0.22615 L -0.1927 -0.02084 L -0.21753 0.22615 L -0.24079 -0.02084 L -0.26545 0.22615 L -0.28854 -0.02084 L -0.31319 0.22615 L -0.33784 -0.02084 L -0.36111 0.22615 L -0.38541 -0.02084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" y="12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0.07361 L -0.11163 -0.03542 C -0.13507 -0.05972 -0.16997 -0.07338 -0.20642 -0.07338 C -0.24844 -0.07338 -0.2816 -0.05972 -0.30504 -0.03542 L -0.41701 0.07361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" y="-7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7037E-6 C -0.00729 -0.0088 -0.03264 -0.01736 -0.04149 -0.01736 C -0.09757 -0.01736 -0.15538 0.11921 -0.15538 0.25601 C -0.15538 0.18703 -0.1842 0.11921 -0.21146 0.11921 C -0.24028 0.11921 -0.26753 0.18819 -0.26753 0.25601 C -0.26753 0.22199 -0.28194 0.18703 -0.29635 0.18703 C -0.31094 0.18703 -0.32535 0.22106 -0.32535 0.25601 C -0.32535 0.23842 -0.33246 0.22199 -0.33976 0.22199 C -0.34687 0.22199 -0.35417 0.23935 -0.35417 0.25601 C -0.35417 0.24722 -0.35798 0.23842 -0.36128 0.23842 C -0.36319 0.23842 -0.36858 0.24722 -0.36858 0.25601 C -0.36858 0.25162 -0.37048 0.24722 -0.37239 0.24722 C -0.37239 0.24606 -0.37604 0.25162 -0.37604 0.25601 C -0.37604 0.2537 -0.37604 0.25162 -0.37795 0.25162 C -0.37795 0.25277 -0.37986 0.2537 -0.37986 0.25601 C -0.37986 0.25486 -0.37986 0.2537 -0.37986 0.25277 C -0.38177 0.25277 -0.38177 0.2537 -0.38177 0.25486 C -0.38368 0.25486 -0.38368 0.2537 -0.38368 0.25277 C -0.38542 0.25277 -0.38542 0.2537 -0.38542 0.25486 " pathEditMode="relative" rAng="0" ptsTypes="fffffffffffffffffff">
                                      <p:cBhvr>
                                        <p:cTn id="14" dur="2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" y="11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11111E-6 L -0.61076 -0.2347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" y="-11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47 -0.16111 L -0.15695 0.00834 C -0.19063 0.04676 -0.24097 0.06829 -0.2934 0.06829 C -0.35313 0.06829 -0.40104 0.04676 -0.43472 0.00834 L -0.59497 -0.16111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" y="11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22222E-6 L -0.53212 -0.0666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" y="-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02 -4.81481E-6 L -0.05659 -0.13912 C -0.05503 -0.16851 -0.05399 -0.21203 -0.05399 -0.25717 C -0.05399 -0.30925 -0.05503 -0.35046 -0.05659 -0.37986 L -0.06302 -0.51805 " pathEditMode="relative" rAng="0" ptsTypes="FffFF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" y="-25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9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581128"/>
            <a:ext cx="77768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google.com/search?site=&amp;tbm=isch&amp;source=hp&amp;biw=1366&amp;bih=595&amp;q=kra%C5%A5asy&amp;oq=kra%C5%A5asy&amp;gs_l=img.12..0l10.5265.15290.0.21046.9.8.1.0.0.0.3282.10430.3j7-3j0j2.8.0....0...1ac.1.38.img..4.5.1311.ixyfyId_ACo#q=kra%C5%A5asy&amp;tbm=isch&amp;tbs=itp:clipart&amp;imgdii=_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2924944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https://www.google.com/search?site=&amp;tbm=isch&amp;source=hp&amp;biw=1366&amp;bih=595&amp;q=svetr&amp;oq=svetr&amp;gs_l=img.12..0l10.2457.3755.0.6822.5.5.0.0.0.0.144.614.1j4.5.0....0...1ac.1.38.img..0.5.605.9WdfJVHFiIs#q=svetry+p%C3%A1nsk%C3%A9&amp;tbm=isch&amp;imgdii=_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620688"/>
            <a:ext cx="292201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Franklin Gothic Medium" pitchFamily="34" charset="0"/>
              </a:rPr>
              <a:t>Zdroje:</a:t>
            </a:r>
          </a:p>
          <a:p>
            <a:endParaRPr lang="cs-CZ" dirty="0" smtClean="0">
              <a:latin typeface="Franklin Gothic Medium" pitchFamily="34" charset="0"/>
            </a:endParaRPr>
          </a:p>
          <a:p>
            <a:pPr>
              <a:buFontTx/>
              <a:buChar char="-"/>
            </a:pPr>
            <a:r>
              <a:rPr lang="cs-CZ" dirty="0" smtClean="0">
                <a:latin typeface="Franklin Gothic Medium" pitchFamily="34" charset="0"/>
              </a:rPr>
              <a:t>Vlastní tvorba</a:t>
            </a:r>
          </a:p>
          <a:p>
            <a:pPr>
              <a:buFontTx/>
              <a:buChar char="-"/>
            </a:pPr>
            <a:endParaRPr lang="cs-CZ" dirty="0" smtClean="0">
              <a:latin typeface="Franklin Gothic Medium" pitchFamily="34" charset="0"/>
            </a:endParaRPr>
          </a:p>
          <a:p>
            <a:pPr>
              <a:buFontTx/>
              <a:buChar char="-"/>
            </a:pPr>
            <a:r>
              <a:rPr lang="cs-CZ" dirty="0" smtClean="0">
                <a:latin typeface="Franklin Gothic Medium" pitchFamily="34" charset="0"/>
              </a:rPr>
              <a:t>  www.office.</a:t>
            </a:r>
            <a:r>
              <a:rPr lang="cs-CZ" dirty="0" err="1" smtClean="0">
                <a:latin typeface="Franklin Gothic Medium" pitchFamily="34" charset="0"/>
              </a:rPr>
              <a:t>microsoft.com</a:t>
            </a:r>
            <a:endParaRPr lang="cs-CZ" dirty="0"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068960"/>
            <a:ext cx="813690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google.com/search?site=&amp;tbm=isch&amp;source=hp&amp;biw=1366&amp;bih=595&amp;q=neopr%C3%A9n&amp;oq=neopr%C3%A9n&amp;gs_l=img.12..0j0i24l9.2920.5785.0.10901.7.7.0.0.0.0.757.3044.2-1j1j1j1j2.6.0....0...1ac.1.38.img..3.4.1763.6K0Ceb6Mqcs#facrc=_&amp;imgdii=_&amp;imgrc=i-XN6SPdr6nLeM%253A%3BYwoO_k1SPV8c-M%3Bhttp%253A%252F%252Fwww.pomuckynaplavani.cz%252Ffotky18401%252Ffotos%252F_vyr_90neopren-detsky-konfidence-neopren-pro-deti-ruzova-rukav.png%3Bhttp%253A%252F%252Fwww.pomuckynaplavani.cz%252Fpomuckynaplavani%252Feshop%252F37-1-NEOPRENY%252F64-2-NEOPRENY-PRO-DETI%252F5%252F90-Detsky-neopren-s-rukavem-Konfidence-ruzova-vel-3-12-let%3B230%3B266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1124744"/>
            <a:ext cx="77768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google.com/search?site=&amp;tbm=isch&amp;source=hp&amp;biw=1366&amp;bih=595&amp;q=ko%C5%A1ile+p%C3%A1nsk%C3%A1&amp;oq=ko%C5%A1ile&amp;gs_l=img.1.7.0l10.3087.5565.0.10853.6.6.0.0.0.0.302.1026.1j3j1j1.6.0....0...1ac.1.37.img..1.5.723.VIwQRLVQM7g#q=ko%C5%A1ile+p%C3%A1nsk%C3%A1&amp;tbm=isch&amp;tbs=itp:clipart&amp;imgdii=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google.com/search?site=&amp;tbm=isch&amp;source=hp&amp;biw=1366&amp;bih=595&amp;q=harpuna&amp;oq=harpuna&amp;gs_l=img.12..0j0i24l9.1586.4309.0.7766.7.7.0.0.0.0.113.745.1j6.7.0....0...1ac.1.38.img..0.7.733.UIh5lnw5cl8#q=kysl%C3%ADkov%C3%A1+bomba&amp;tbm=isch&amp;facrc=_&amp;imgdii=B8fEmpWNJlRxhM%3A%3BU4JuuQhvzQv5XM%3BB8fEmpWNJlRxhM%3A&amp;imgrc=B8fEmpWNJlRxhM%253A%3BYLPIqhJdRr39-M%3Bhttp%253A%252F%252Fwww.potapeni24.cz%252Fwp-content%252Fgallery%252Fnebezpeci-bombou%252Fpotapeni-s-bombou-5.jpg%3Bhttp%253A%252F%252Fwww.potapeni24.cz%252Fnebezpeci-potapeni-s-bombou-25%3B500%3B375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2564904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insportline.cz</a:t>
            </a:r>
            <a:r>
              <a:rPr lang="cs-CZ" dirty="0" smtClean="0"/>
              <a:t>/p10200/P%C3%A1nsk%C3%A9-kalhoty-THE-NORTH-FACE-</a:t>
            </a:r>
            <a:r>
              <a:rPr lang="cs-CZ" dirty="0" err="1" smtClean="0"/>
              <a:t>Diavalo</a:t>
            </a:r>
            <a:r>
              <a:rPr lang="cs-CZ" dirty="0" smtClean="0"/>
              <a:t>-Free-Fit-07.jpg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620688"/>
            <a:ext cx="79928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google.com/search?site=&amp;tbm=isch&amp;source=hp&amp;biw=1366&amp;bih=595&amp;q=neopr%C3%A9n&amp;oq=neopr%C3%A9n&amp;gs_l=img.12..0j0i24l9.2920.5785.0.10901.7.7.0.0.0.0.757.3044.2-1j1j1j1j2.6.0....0...1ac.1.38.img..3.4.1763.6K0Ceb6Mqcs#q=kalhoty&amp;tbm=isch&amp;imgdii=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762</TotalTime>
  <Words>433</Words>
  <Application>Microsoft Office PowerPoint</Application>
  <PresentationFormat>Předvádění na obrazovce (4:3)</PresentationFormat>
  <Paragraphs>43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20</cp:revision>
  <dcterms:created xsi:type="dcterms:W3CDTF">2014-03-20T16:36:25Z</dcterms:created>
  <dcterms:modified xsi:type="dcterms:W3CDTF">2014-03-30T07:35:27Z</dcterms:modified>
</cp:coreProperties>
</file>