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9"/>
  </p:notesMasterIdLst>
  <p:sldIdLst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11EE99-7775-44F7-850F-34AE08FA247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3B3B77-50DE-493E-865F-BC326FD43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33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FE4724E-7A72-4DF3-AF1D-E53653246B64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B6AF82-EC39-4E08-8001-E64C44ADAAF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683690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Zapomnětlivá veverka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VY_12_INOVACE_2_01_CJ_Zapomnětlivá veverka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23.2.2014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doplňují k slovům rýmy,  odpovídají na otázky k básni.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307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Zapomnětlivá	…</a:t>
            </a:r>
            <a:br>
              <a:rPr lang="cs-CZ" b="1" u="sng" dirty="0" smtClean="0"/>
            </a:br>
            <a:r>
              <a:rPr lang="cs-CZ" b="1" u="sng" dirty="0" smtClean="0"/>
              <a:t>Jindřich Balík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… se mlsně hladí po bříšku:</a:t>
            </a:r>
          </a:p>
          <a:p>
            <a:pPr marL="0" indent="0">
              <a:buNone/>
            </a:pPr>
            <a:r>
              <a:rPr lang="cs-CZ" sz="3600" dirty="0"/>
              <a:t>s</a:t>
            </a:r>
            <a:r>
              <a:rPr lang="cs-CZ" sz="3600" dirty="0" smtClean="0"/>
              <a:t>edí v mechu u hromady oříšků.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Jeden, dva, tři, čtyři, pět …,</a:t>
            </a:r>
          </a:p>
          <a:p>
            <a:pPr marL="0" indent="0">
              <a:buNone/>
            </a:pPr>
            <a:r>
              <a:rPr lang="cs-CZ" sz="3600" dirty="0" smtClean="0"/>
              <a:t>kdopak mně ten šestý </a:t>
            </a:r>
            <a:r>
              <a:rPr lang="cs-CZ" sz="3600" dirty="0" err="1" smtClean="0"/>
              <a:t>sněd</a:t>
            </a:r>
            <a:r>
              <a:rPr lang="cs-CZ" sz="3600" dirty="0" smtClean="0"/>
              <a:t>?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Ach, má hlava děravá, oči k nebi zvedla – </a:t>
            </a:r>
          </a:p>
          <a:p>
            <a:pPr marL="0" indent="0">
              <a:buNone/>
            </a:pPr>
            <a:r>
              <a:rPr lang="cs-CZ" sz="3600" dirty="0"/>
              <a:t>v</a:t>
            </a:r>
            <a:r>
              <a:rPr lang="cs-CZ" sz="3600" dirty="0" smtClean="0"/>
              <a:t>ždyť já jsem ten oříšek, sama ráno snědla! </a:t>
            </a:r>
            <a:endParaRPr lang="cs-CZ" sz="3600" dirty="0"/>
          </a:p>
        </p:txBody>
      </p:sp>
      <p:pic>
        <p:nvPicPr>
          <p:cNvPr id="1030" name="Picture 6" descr="C:\Users\Ema\AppData\Local\Microsoft\Windows\Temporary Internet Files\Content.IE5\A78I5KDE\MC900193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705" y="2996952"/>
            <a:ext cx="304411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48264" y="188640"/>
            <a:ext cx="1656184" cy="138499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Doplň název básně.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2630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kom se v básni píše?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V BÁSNI SE PÍŠE O VEVERCE.</a:t>
            </a:r>
            <a:endParaRPr lang="cs-CZ" sz="4400" b="1" dirty="0"/>
          </a:p>
        </p:txBody>
      </p:sp>
      <p:pic>
        <p:nvPicPr>
          <p:cNvPr id="2050" name="Picture 2" descr="C:\Users\Ema\AppData\Local\Microsoft\Windows\Temporary Internet Files\Content.IE5\G5Z7KKFZ\MC9004414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607" y="2613023"/>
            <a:ext cx="4348218" cy="3907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762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Přečti si znovu báseň.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 fontScale="92500"/>
          </a:bodyPr>
          <a:lstStyle/>
          <a:p>
            <a:r>
              <a:rPr lang="cs-CZ" sz="4000" u="sng" dirty="0" smtClean="0"/>
              <a:t>Doplň ke slovům rýmy:</a:t>
            </a:r>
          </a:p>
          <a:p>
            <a:pPr marL="0" indent="0">
              <a:buNone/>
            </a:pPr>
            <a:r>
              <a:rPr lang="cs-CZ" sz="5400" dirty="0" smtClean="0"/>
              <a:t>po bříšku 		</a:t>
            </a:r>
          </a:p>
          <a:p>
            <a:pPr marL="0" indent="0">
              <a:buNone/>
            </a:pPr>
            <a:r>
              <a:rPr lang="cs-CZ" sz="5400" dirty="0" smtClean="0"/>
              <a:t>pět </a:t>
            </a:r>
          </a:p>
          <a:p>
            <a:pPr marL="0" indent="0">
              <a:buNone/>
            </a:pPr>
            <a:r>
              <a:rPr lang="cs-CZ" sz="5400" dirty="0" smtClean="0"/>
              <a:t>zvedla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924944"/>
            <a:ext cx="2808312" cy="770384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3966469"/>
            <a:ext cx="1152128" cy="72008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4757675"/>
            <a:ext cx="2005373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104974"/>
            <a:ext cx="33843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oříšků</a:t>
            </a:r>
          </a:p>
          <a:p>
            <a:r>
              <a:rPr lang="cs-CZ" sz="5400" dirty="0" err="1" smtClean="0"/>
              <a:t>sněd</a:t>
            </a:r>
            <a:endParaRPr lang="cs-CZ" sz="5400" dirty="0" smtClean="0"/>
          </a:p>
          <a:p>
            <a:r>
              <a:rPr lang="cs-CZ" sz="5400" dirty="0" smtClean="0"/>
              <a:t>snědla</a:t>
            </a:r>
            <a:endParaRPr lang="cs-CZ" sz="5400" dirty="0"/>
          </a:p>
        </p:txBody>
      </p:sp>
      <p:pic>
        <p:nvPicPr>
          <p:cNvPr id="3074" name="Picture 2" descr="C:\Users\Ema\AppData\Local\Microsoft\Windows\Temporary Internet Files\Content.IE5\WJ65NQTH\MC9002155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23635"/>
            <a:ext cx="3016313" cy="158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45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 fontScale="85000" lnSpcReduction="20000"/>
          </a:bodyPr>
          <a:lstStyle/>
          <a:p>
            <a:r>
              <a:rPr lang="cs-CZ" sz="4000" b="1" dirty="0" smtClean="0"/>
              <a:t>Jak se báseň jmenuje?</a:t>
            </a:r>
          </a:p>
          <a:p>
            <a:r>
              <a:rPr lang="cs-CZ" sz="4000" b="1" dirty="0" smtClean="0"/>
              <a:t>Kde </a:t>
            </a:r>
            <a:r>
              <a:rPr lang="cs-CZ" sz="4000" b="1" dirty="0" smtClean="0"/>
              <a:t>sedí veverka?</a:t>
            </a:r>
          </a:p>
          <a:p>
            <a:r>
              <a:rPr lang="cs-CZ" sz="4000" b="1" dirty="0" smtClean="0"/>
              <a:t>Nad čím veverka přemýšlí?</a:t>
            </a:r>
          </a:p>
          <a:p>
            <a:r>
              <a:rPr lang="cs-CZ" sz="4000" b="1" dirty="0" smtClean="0"/>
              <a:t>Kolik má na hromadě oříšků?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437112"/>
            <a:ext cx="83529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Veverka sedí v mechu.</a:t>
            </a:r>
          </a:p>
          <a:p>
            <a:r>
              <a:rPr lang="cs-CZ" sz="3200" dirty="0" smtClean="0"/>
              <a:t>Veverka přemýšlí nad šestým oříškem, kdo jí ho snědl.</a:t>
            </a:r>
          </a:p>
          <a:p>
            <a:r>
              <a:rPr lang="cs-CZ" sz="3200" dirty="0" smtClean="0"/>
              <a:t>Veverka má na hromadě 5 oříšků.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972672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ODPOVĚDI:</a:t>
            </a:r>
            <a:endParaRPr lang="cs-CZ" sz="2400" dirty="0"/>
          </a:p>
        </p:txBody>
      </p:sp>
      <p:pic>
        <p:nvPicPr>
          <p:cNvPr id="4100" name="Picture 4" descr="C:\Users\Ema\AppData\Local\Microsoft\Windows\Temporary Internet Files\Content.IE5\Q9P1SBI1\MP900401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9875"/>
            <a:ext cx="2247037" cy="2247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83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HORÁKOVÁ, Z., JANÁČKOVÁ, Z., PROCHÁZKOVÁ, E. Čítanka pro 2. ročník základní školy. Nová škola, Brno, 2002. ISBN 80-7289-043-3.</a:t>
            </a:r>
          </a:p>
          <a:p>
            <a:r>
              <a:rPr lang="cs-CZ" dirty="0" smtClean="0"/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591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260</Words>
  <Application>Microsoft Office PowerPoint</Application>
  <PresentationFormat>Předvádění na obrazovce (4:3)</PresentationFormat>
  <Paragraphs>55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1_Cesta</vt:lpstr>
      <vt:lpstr>Prezentace aplikace PowerPoint</vt:lpstr>
      <vt:lpstr>Zapomnětlivá … Jindřich Balík</vt:lpstr>
      <vt:lpstr>O kom se v básni píše?</vt:lpstr>
      <vt:lpstr>Přečti si znovu báseň.</vt:lpstr>
      <vt:lpstr>Odpověz na otázky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13</cp:revision>
  <dcterms:created xsi:type="dcterms:W3CDTF">2014-02-23T18:06:07Z</dcterms:created>
  <dcterms:modified xsi:type="dcterms:W3CDTF">2014-03-13T14:49:20Z</dcterms:modified>
</cp:coreProperties>
</file>