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3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A86B53-92EF-413B-999F-FFDB5CE2C860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94879E-F7C1-4834-9B17-0E3E13ACE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276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585336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820115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18715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35261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30800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8687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DBE7185-46CA-4ABA-8BC4-9CEFE074C4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8792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3792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0035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8303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909668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3387EDE-A268-43C2-8CC4-75610F55D685}" type="datetimeFigureOut">
              <a:rPr lang="cs-CZ" smtClean="0"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F8B55C0-6101-40FD-8C6F-7F6006401B2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DF08726-6C50-486C-AB1E-5B810F86B169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85550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575258"/>
              </p:ext>
            </p:extLst>
          </p:nvPr>
        </p:nvGraphicFramePr>
        <p:xfrm>
          <a:off x="900113" y="1628775"/>
          <a:ext cx="7569200" cy="399285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Předjarní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VY_12_INOVACE_2_02_CJ_Předjarní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24.2.2014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doplňují chybějící slova a rýmy.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621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125113" cy="924475"/>
          </a:xfrm>
        </p:spPr>
        <p:txBody>
          <a:bodyPr>
            <a:noAutofit/>
          </a:bodyPr>
          <a:lstStyle/>
          <a:p>
            <a:r>
              <a:rPr lang="cs-CZ" sz="4400" b="1" dirty="0"/>
              <a:t>PŘEDJARNÍ</a:t>
            </a: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 smtClean="0"/>
              <a:t>František Halas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Teplo všude smýčí.</a:t>
            </a:r>
          </a:p>
          <a:p>
            <a:pPr marL="0" indent="0">
              <a:buNone/>
            </a:pPr>
            <a:r>
              <a:rPr lang="cs-CZ" sz="3600" dirty="0" smtClean="0"/>
              <a:t>Slunce zdvihá </a:t>
            </a:r>
            <a:r>
              <a:rPr lang="cs-CZ" sz="3600" dirty="0"/>
              <a:t>žezlo</a:t>
            </a:r>
            <a:r>
              <a:rPr lang="cs-CZ" sz="3600" dirty="0" smtClean="0"/>
              <a:t>.</a:t>
            </a:r>
          </a:p>
          <a:p>
            <a:pPr marL="0" indent="0">
              <a:buNone/>
            </a:pPr>
            <a:r>
              <a:rPr lang="cs-CZ" sz="3600" dirty="0" smtClean="0"/>
              <a:t>A proč ptáci křičí?</a:t>
            </a:r>
          </a:p>
          <a:p>
            <a:pPr marL="0" indent="0">
              <a:buNone/>
            </a:pPr>
            <a:r>
              <a:rPr lang="cs-CZ" sz="3600" dirty="0" smtClean="0"/>
              <a:t>Aby už ven lezlo</a:t>
            </a:r>
            <a:endParaRPr lang="cs-CZ" sz="3600" dirty="0"/>
          </a:p>
          <a:p>
            <a:pPr marL="0" indent="0">
              <a:buNone/>
            </a:pPr>
            <a:r>
              <a:rPr lang="cs-CZ" sz="3600" dirty="0"/>
              <a:t>s</a:t>
            </a:r>
            <a:r>
              <a:rPr lang="cs-CZ" sz="3600" dirty="0" smtClean="0"/>
              <a:t>emínko a brouci</a:t>
            </a:r>
          </a:p>
          <a:p>
            <a:pPr marL="0" indent="0">
              <a:buNone/>
            </a:pPr>
            <a:r>
              <a:rPr lang="cs-CZ" sz="3600" dirty="0" smtClean="0"/>
              <a:t>Pro ten hlad </a:t>
            </a:r>
            <a:r>
              <a:rPr lang="cs-CZ" sz="3600" dirty="0" err="1" smtClean="0"/>
              <a:t>hladoucí</a:t>
            </a:r>
            <a:r>
              <a:rPr lang="cs-CZ" sz="36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01904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Hledej </a:t>
            </a:r>
            <a:r>
              <a:rPr lang="cs-CZ" sz="3600" b="1" dirty="0" smtClean="0"/>
              <a:t>rýmy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24128" y="692696"/>
            <a:ext cx="2808312" cy="5760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3810521"/>
            <a:ext cx="2736304" cy="64633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lezlo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15816" y="5013176"/>
            <a:ext cx="2736304" cy="64633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/>
              <a:t>hladoucí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1879957"/>
            <a:ext cx="2088232" cy="64633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křičí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2037275"/>
            <a:ext cx="1880050" cy="646331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brouci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2135" y="3487256"/>
            <a:ext cx="1664026" cy="646331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smýčí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02076" y="4847647"/>
            <a:ext cx="1584176" cy="646331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žezlo</a:t>
            </a:r>
            <a:endParaRPr lang="cs-CZ" dirty="0"/>
          </a:p>
        </p:txBody>
      </p:sp>
      <p:cxnSp>
        <p:nvCxnSpPr>
          <p:cNvPr id="5" name="Přímá spojnice 4"/>
          <p:cNvCxnSpPr>
            <a:stCxn id="11" idx="0"/>
            <a:endCxn id="14" idx="0"/>
          </p:cNvCxnSpPr>
          <p:nvPr/>
        </p:nvCxnSpPr>
        <p:spPr>
          <a:xfrm>
            <a:off x="2375756" y="1879957"/>
            <a:ext cx="3528392" cy="160729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9" idx="0"/>
            <a:endCxn id="15" idx="0"/>
          </p:cNvCxnSpPr>
          <p:nvPr/>
        </p:nvCxnSpPr>
        <p:spPr>
          <a:xfrm>
            <a:off x="1547664" y="3810521"/>
            <a:ext cx="6246500" cy="10371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3" idx="2"/>
            <a:endCxn id="10" idx="0"/>
          </p:cNvCxnSpPr>
          <p:nvPr/>
        </p:nvCxnSpPr>
        <p:spPr>
          <a:xfrm flipH="1">
            <a:off x="4283968" y="2683606"/>
            <a:ext cx="1156049" cy="232957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81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027054" cy="924475"/>
          </a:xfrm>
        </p:spPr>
        <p:txBody>
          <a:bodyPr/>
          <a:lstStyle/>
          <a:p>
            <a:r>
              <a:rPr lang="cs-CZ" sz="3600" b="1" dirty="0" smtClean="0"/>
              <a:t>VYBER SPRÁVNOU ODPOVĚĎ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501008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ž</a:t>
            </a:r>
            <a:r>
              <a:rPr lang="cs-CZ" sz="2400" dirty="0" smtClean="0"/>
              <a:t>ezlo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 královský klenot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 železná tyč, která nic neznamená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941168"/>
            <a:ext cx="66967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lad </a:t>
            </a:r>
            <a:r>
              <a:rPr lang="cs-CZ" sz="2400" dirty="0" err="1" smtClean="0"/>
              <a:t>hladoucí</a:t>
            </a:r>
            <a:endParaRPr lang="cs-CZ" sz="2400" dirty="0" smtClean="0"/>
          </a:p>
          <a:p>
            <a:pPr marL="342900" indent="-342900">
              <a:buAutoNum type="alphaLcParenR"/>
            </a:pPr>
            <a:r>
              <a:rPr lang="cs-CZ" sz="2400" dirty="0"/>
              <a:t>v</a:t>
            </a:r>
            <a:r>
              <a:rPr lang="cs-CZ" sz="2400" dirty="0" smtClean="0"/>
              <a:t>elký hlad</a:t>
            </a:r>
          </a:p>
          <a:p>
            <a:pPr marL="342900" indent="-342900">
              <a:buAutoNum type="alphaLcParenR"/>
            </a:pPr>
            <a:r>
              <a:rPr lang="cs-CZ" sz="2400" dirty="0"/>
              <a:t>m</a:t>
            </a:r>
            <a:r>
              <a:rPr lang="cs-CZ" sz="2400" dirty="0" smtClean="0"/>
              <a:t>alý hlad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6622" y="1988840"/>
            <a:ext cx="60486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smýčí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a) něco tahá</a:t>
            </a: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b)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uklízí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94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CHYBĚJÍCÍ SLOVA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3960440" cy="46805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/>
              <a:t>PŘEDJARNÍ</a:t>
            </a:r>
            <a:endParaRPr lang="cs-CZ" sz="3200" b="1" dirty="0" smtClean="0"/>
          </a:p>
          <a:p>
            <a:pPr marL="0" indent="0">
              <a:buNone/>
            </a:pPr>
            <a:r>
              <a:rPr lang="cs-CZ" sz="2800" b="1" dirty="0" smtClean="0"/>
              <a:t>František …</a:t>
            </a:r>
          </a:p>
          <a:p>
            <a:pPr marL="0" indent="0">
              <a:buNone/>
            </a:pPr>
            <a:r>
              <a:rPr lang="cs-CZ" sz="2800" dirty="0"/>
              <a:t>Teplo </a:t>
            </a:r>
            <a:r>
              <a:rPr lang="cs-CZ" sz="2800" dirty="0" smtClean="0"/>
              <a:t>… </a:t>
            </a:r>
            <a:r>
              <a:rPr lang="cs-CZ" sz="2800" dirty="0"/>
              <a:t>smýčí.</a:t>
            </a:r>
          </a:p>
          <a:p>
            <a:pPr marL="0" indent="0">
              <a:buNone/>
            </a:pPr>
            <a:r>
              <a:rPr lang="cs-CZ" sz="2800" dirty="0"/>
              <a:t>Slunce </a:t>
            </a:r>
            <a:r>
              <a:rPr lang="cs-CZ" sz="2800" dirty="0" smtClean="0"/>
              <a:t>… žezlo</a:t>
            </a:r>
            <a:r>
              <a:rPr lang="cs-CZ" sz="2800" dirty="0"/>
              <a:t>.</a:t>
            </a:r>
          </a:p>
          <a:p>
            <a:pPr marL="0" indent="0">
              <a:buNone/>
            </a:pPr>
            <a:r>
              <a:rPr lang="cs-CZ" sz="2800" dirty="0"/>
              <a:t>A proč </a:t>
            </a:r>
            <a:r>
              <a:rPr lang="cs-CZ" sz="2800" dirty="0" smtClean="0"/>
              <a:t>… křičí</a:t>
            </a:r>
            <a:r>
              <a:rPr lang="cs-CZ" sz="2800" dirty="0"/>
              <a:t>?</a:t>
            </a:r>
          </a:p>
          <a:p>
            <a:pPr marL="0" indent="0">
              <a:buNone/>
            </a:pPr>
            <a:r>
              <a:rPr lang="cs-CZ" sz="2800" dirty="0"/>
              <a:t>Aby už ven </a:t>
            </a:r>
            <a:r>
              <a:rPr lang="cs-CZ" sz="2800" dirty="0" smtClean="0"/>
              <a:t>…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semínko </a:t>
            </a:r>
            <a:r>
              <a:rPr lang="cs-CZ" sz="2800" dirty="0" smtClean="0"/>
              <a:t>… </a:t>
            </a:r>
            <a:r>
              <a:rPr lang="cs-CZ" sz="2800" dirty="0"/>
              <a:t>brouci</a:t>
            </a:r>
          </a:p>
          <a:p>
            <a:pPr marL="0" indent="0">
              <a:buNone/>
            </a:pPr>
            <a:r>
              <a:rPr lang="cs-CZ" sz="2800" dirty="0" smtClean="0"/>
              <a:t>… </a:t>
            </a:r>
            <a:r>
              <a:rPr lang="cs-CZ" sz="2800" dirty="0"/>
              <a:t>ten hlad </a:t>
            </a:r>
            <a:r>
              <a:rPr lang="cs-CZ" sz="2800" dirty="0" err="1"/>
              <a:t>hladoucí</a:t>
            </a:r>
            <a:r>
              <a:rPr lang="cs-CZ" sz="2800" dirty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2852936"/>
            <a:ext cx="10449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lezlo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13376" y="3441112"/>
            <a:ext cx="1051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ptáci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13376" y="3964332"/>
            <a:ext cx="1375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zdvihá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020272" y="448755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5019043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566124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Halas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37916" y="2204864"/>
            <a:ext cx="1519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všude</a:t>
            </a:r>
          </a:p>
        </p:txBody>
      </p:sp>
      <p:cxnSp>
        <p:nvCxnSpPr>
          <p:cNvPr id="16" name="Přímá spojnice se šipkou 15"/>
          <p:cNvCxnSpPr>
            <a:stCxn id="14" idx="1"/>
          </p:cNvCxnSpPr>
          <p:nvPr/>
        </p:nvCxnSpPr>
        <p:spPr>
          <a:xfrm flipH="1">
            <a:off x="1979712" y="2466474"/>
            <a:ext cx="5058204" cy="7465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6" idx="1"/>
          </p:cNvCxnSpPr>
          <p:nvPr/>
        </p:nvCxnSpPr>
        <p:spPr>
          <a:xfrm flipH="1">
            <a:off x="2843808" y="3114546"/>
            <a:ext cx="4176464" cy="17546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8" idx="1"/>
          </p:cNvCxnSpPr>
          <p:nvPr/>
        </p:nvCxnSpPr>
        <p:spPr>
          <a:xfrm flipH="1">
            <a:off x="2123728" y="3702722"/>
            <a:ext cx="4889648" cy="5232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9" idx="1"/>
          </p:cNvCxnSpPr>
          <p:nvPr/>
        </p:nvCxnSpPr>
        <p:spPr>
          <a:xfrm flipH="1" flipV="1">
            <a:off x="2123728" y="3702722"/>
            <a:ext cx="4889648" cy="5232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0" idx="1"/>
          </p:cNvCxnSpPr>
          <p:nvPr/>
        </p:nvCxnSpPr>
        <p:spPr>
          <a:xfrm flipH="1">
            <a:off x="2483768" y="4749162"/>
            <a:ext cx="4536504" cy="53149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11" idx="1"/>
          </p:cNvCxnSpPr>
          <p:nvPr/>
        </p:nvCxnSpPr>
        <p:spPr>
          <a:xfrm flipH="1">
            <a:off x="899592" y="5280653"/>
            <a:ext cx="6120680" cy="64220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2" idx="1"/>
          </p:cNvCxnSpPr>
          <p:nvPr/>
        </p:nvCxnSpPr>
        <p:spPr>
          <a:xfrm flipH="1" flipV="1">
            <a:off x="2843808" y="2728084"/>
            <a:ext cx="4176464" cy="319477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2167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A ODPOVĚDI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988840"/>
            <a:ext cx="7739021" cy="345638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Jak se jmenoval ten, kdo napsal tuto báseň?</a:t>
            </a:r>
          </a:p>
          <a:p>
            <a:pPr marL="0" indent="0">
              <a:buNone/>
            </a:pPr>
            <a:r>
              <a:rPr lang="cs-CZ" sz="2400" dirty="0" smtClean="0"/>
              <a:t>František Halas</a:t>
            </a:r>
          </a:p>
          <a:p>
            <a:r>
              <a:rPr lang="cs-CZ" sz="2400" smtClean="0"/>
              <a:t>O </a:t>
            </a:r>
            <a:r>
              <a:rPr lang="cs-CZ" sz="2400" smtClean="0"/>
              <a:t>čem </a:t>
            </a:r>
            <a:r>
              <a:rPr lang="cs-CZ" sz="2400" dirty="0" smtClean="0"/>
              <a:t>se v básni píše?</a:t>
            </a:r>
          </a:p>
          <a:p>
            <a:pPr marL="0" indent="0">
              <a:buNone/>
            </a:pPr>
            <a:r>
              <a:rPr lang="cs-CZ" sz="2400" dirty="0" smtClean="0"/>
              <a:t>V básni se píše o začátku jara.</a:t>
            </a:r>
            <a:endParaRPr lang="cs-CZ" sz="2400" dirty="0"/>
          </a:p>
          <a:p>
            <a:r>
              <a:rPr lang="cs-CZ" sz="2400" dirty="0" smtClean="0"/>
              <a:t>Po jakém ročním období je jaro?</a:t>
            </a:r>
          </a:p>
          <a:p>
            <a:pPr marL="0" indent="0">
              <a:buNone/>
            </a:pPr>
            <a:r>
              <a:rPr lang="cs-CZ" sz="2400" dirty="0" smtClean="0"/>
              <a:t>Po zimě.</a:t>
            </a:r>
          </a:p>
        </p:txBody>
      </p:sp>
    </p:spTree>
    <p:extLst>
      <p:ext uri="{BB962C8B-B14F-4D97-AF65-F5344CB8AC3E}">
        <p14:creationId xmlns:p14="http://schemas.microsoft.com/office/powerpoint/2010/main" val="3467674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defTabSz="914400">
              <a:spcAft>
                <a:spcPts val="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32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lvl="0" defTabSz="914400">
              <a:spcAft>
                <a:spcPts val="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3200" dirty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80-7289-043-3.</a:t>
            </a:r>
          </a:p>
          <a:p>
            <a:pPr lvl="0" indent="-228600" defTabSz="914400">
              <a:spcAft>
                <a:spcPts val="0"/>
              </a:spcAft>
              <a:buClr>
                <a:srgbClr val="F0AD00"/>
              </a:buClr>
              <a:buFont typeface="Arial" pitchFamily="34" charset="0"/>
              <a:buChar char="•"/>
            </a:pPr>
            <a:endParaRPr lang="cs-CZ" sz="2400" dirty="0">
              <a:solidFill>
                <a:srgbClr val="5A6378"/>
              </a:solidFill>
              <a:latin typeface="Gill Sans M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871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506</TotalTime>
  <Words>259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Spring</vt:lpstr>
      <vt:lpstr>Administrativní</vt:lpstr>
      <vt:lpstr>Prezentace aplikace PowerPoint</vt:lpstr>
      <vt:lpstr>PŘEDJARNÍ František Halas</vt:lpstr>
      <vt:lpstr>Hledej rýmy</vt:lpstr>
      <vt:lpstr>VYBER SPRÁVNOU ODPOVĚĎ</vt:lpstr>
      <vt:lpstr>DOPLŇ CHYBĚJÍCÍ SLOVA</vt:lpstr>
      <vt:lpstr>OTÁZKY A ODPOVĚDI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19</cp:revision>
  <dcterms:created xsi:type="dcterms:W3CDTF">2014-02-25T15:55:10Z</dcterms:created>
  <dcterms:modified xsi:type="dcterms:W3CDTF">2014-03-13T14:50:31Z</dcterms:modified>
</cp:coreProperties>
</file>