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9" r:id="rId2"/>
    <p:sldId id="257" r:id="rId3"/>
    <p:sldId id="260" r:id="rId4"/>
    <p:sldId id="258" r:id="rId5"/>
    <p:sldId id="262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1EC988-A6DB-4E0A-A050-BB876CE5BAA0}" type="datetimeFigureOut">
              <a:rPr lang="cs-CZ" smtClean="0"/>
              <a:t>31.3.2014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8C255D-30C5-4B46-A417-7C747E279D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36344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736813D-20E4-4BEA-90DB-F8F9F5FE39C0}" type="slidenum">
              <a:rPr lang="cs-CZ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08726-6C50-486C-AB1E-5B810F86B169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DBE7185-46CA-4ABA-8BC4-9CEFE074C4DE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6236718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08726-6C50-486C-AB1E-5B810F86B169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DBE7185-46CA-4ABA-8BC4-9CEFE074C4DE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8450062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08726-6C50-486C-AB1E-5B810F86B169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DBE7185-46CA-4ABA-8BC4-9CEFE074C4DE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3835368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3DF08726-6C50-486C-AB1E-5B810F86B169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E7185-46CA-4ABA-8BC4-9CEFE074C4DE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0070527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08726-6C50-486C-AB1E-5B810F86B169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DBE7185-46CA-4ABA-8BC4-9CEFE074C4DE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9930368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08726-6C50-486C-AB1E-5B810F86B169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DBE7185-46CA-4ABA-8BC4-9CEFE074C4DE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515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08726-6C50-486C-AB1E-5B810F86B169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DBE7185-46CA-4ABA-8BC4-9CEFE074C4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380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DBE7185-46CA-4ABA-8BC4-9CEFE074C4DE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08726-6C50-486C-AB1E-5B810F86B169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33289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DBE7185-46CA-4ABA-8BC4-9CEFE074C4DE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3DF08726-6C50-486C-AB1E-5B810F86B169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7899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08726-6C50-486C-AB1E-5B810F86B169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E7185-46CA-4ABA-8BC4-9CEFE074C4DE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79690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DBE7185-46CA-4ABA-8BC4-9CEFE074C4DE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08726-6C50-486C-AB1E-5B810F86B169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2289395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3DF08726-6C50-486C-AB1E-5B810F86B169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DBE7185-46CA-4ABA-8BC4-9CEFE074C4DE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26921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94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7197703"/>
              </p:ext>
            </p:extLst>
          </p:nvPr>
        </p:nvGraphicFramePr>
        <p:xfrm>
          <a:off x="900113" y="1628775"/>
          <a:ext cx="7569200" cy="4206216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75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 směřující k rozvoji čtenářské a informační gramotnosti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Ema Koťátková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Před usnutím 1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VY_12_INOVACE_2_04_CJ_Před usnutím 1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1.3.2014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Tento materiál je zařazen do vzdělávací oblasti Jazyk a jazyková komunikace,  žáci procvičují čtení</a:t>
                      </a:r>
                      <a:r>
                        <a:rPr lang="cs-CZ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s porozuměním, doplňují chybějící slova,  odpovídají na otázky k básni.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88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61483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Ema\AppData\Local\Microsoft\Windows\Temporary Internet Files\Content.IE5\A78I5KDE\MP900401402[1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136903" cy="4656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Před usnutím 1</a:t>
            </a:r>
            <a:br>
              <a:rPr lang="cs-CZ" dirty="0" smtClean="0"/>
            </a:br>
            <a:r>
              <a:rPr lang="cs-CZ" dirty="0" smtClean="0"/>
              <a:t>František Halas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514116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/>
              <a:t>Ty nevíš táto, to ti bylo k smíchu,</a:t>
            </a:r>
            <a:br>
              <a:rPr lang="cs-CZ" sz="2800" b="1" dirty="0"/>
            </a:br>
            <a:r>
              <a:rPr lang="cs-CZ" sz="2800" b="1" dirty="0"/>
              <a:t>já viděl kosa na trávníku,</a:t>
            </a:r>
            <a:br>
              <a:rPr lang="cs-CZ" sz="2800" b="1" dirty="0"/>
            </a:br>
            <a:r>
              <a:rPr lang="cs-CZ" sz="2800" b="1" dirty="0"/>
              <a:t>zavazovat si tkaničku.</a:t>
            </a:r>
            <a:br>
              <a:rPr lang="cs-CZ" sz="2800" b="1" dirty="0"/>
            </a:br>
            <a:r>
              <a:rPr lang="cs-CZ" sz="2800" b="1" dirty="0"/>
              <a:t>U botky se mu rozvázala,,</a:t>
            </a:r>
            <a:br>
              <a:rPr lang="cs-CZ" sz="2800" b="1" dirty="0"/>
            </a:br>
            <a:r>
              <a:rPr lang="cs-CZ" sz="2800" b="1" dirty="0"/>
              <a:t>tahal ji, až se přetrhala</a:t>
            </a:r>
            <a:br>
              <a:rPr lang="cs-CZ" sz="2800" b="1" dirty="0"/>
            </a:br>
            <a:r>
              <a:rPr lang="cs-CZ" sz="2800" b="1" dirty="0"/>
              <a:t>a víš, že ji ten hlupák </a:t>
            </a:r>
            <a:r>
              <a:rPr lang="cs-CZ" sz="2800" b="1" dirty="0" err="1"/>
              <a:t>sněd</a:t>
            </a:r>
            <a:r>
              <a:rPr lang="cs-CZ" sz="2800" b="1" dirty="0"/>
              <a:t>!</a:t>
            </a:r>
            <a:br>
              <a:rPr lang="cs-CZ" sz="2800" b="1" dirty="0"/>
            </a:br>
            <a:r>
              <a:rPr lang="cs-CZ" sz="2800" b="1" dirty="0" smtClean="0"/>
              <a:t>Kdepak </a:t>
            </a:r>
            <a:r>
              <a:rPr lang="cs-CZ" sz="2800" b="1" dirty="0"/>
              <a:t>si koupí novou teď</a:t>
            </a:r>
            <a:r>
              <a:rPr lang="cs-CZ" sz="2800" b="1" dirty="0" smtClean="0"/>
              <a:t>?</a:t>
            </a:r>
            <a:r>
              <a:rPr lang="cs-CZ" sz="2800" b="1" dirty="0"/>
              <a:t/>
            </a:r>
            <a:br>
              <a:rPr lang="cs-CZ" sz="2800" b="1" dirty="0"/>
            </a:br>
            <a:endParaRPr lang="cs-CZ" sz="2800" b="1" dirty="0" smtClean="0"/>
          </a:p>
          <a:p>
            <a:pPr marL="0" indent="0">
              <a:buNone/>
            </a:pPr>
            <a:r>
              <a:rPr lang="cs-CZ" sz="2800" b="1" dirty="0" smtClean="0"/>
              <a:t>Žížala</a:t>
            </a:r>
            <a:r>
              <a:rPr lang="cs-CZ" sz="2800" b="1" dirty="0"/>
              <a:t>! Co ty víš!</a:t>
            </a:r>
            <a:br>
              <a:rPr lang="cs-CZ" sz="2800" b="1" dirty="0"/>
            </a:br>
            <a:r>
              <a:rPr lang="cs-CZ" sz="2800" b="1" dirty="0"/>
              <a:t>Počkej, však ráno uvidíš!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1028" name="Picture 4" descr="C:\Users\Ema\AppData\Local\Microsoft\Windows\Temporary Internet Files\Content.IE5\A78I5KDE\MC90005734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305843"/>
            <a:ext cx="2721495" cy="2246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52001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cs-CZ" sz="3600" b="1" dirty="0" smtClean="0"/>
              <a:t>O kom je báseň?</a:t>
            </a:r>
          </a:p>
          <a:p>
            <a:pPr marL="0" indent="0">
              <a:buNone/>
            </a:pPr>
            <a:r>
              <a:rPr lang="cs-CZ" sz="3600" dirty="0" smtClean="0"/>
              <a:t>Báseň je o chlapci a jeho tatínkovi.</a:t>
            </a:r>
            <a:endParaRPr lang="cs-CZ" sz="3600" dirty="0"/>
          </a:p>
          <a:p>
            <a:r>
              <a:rPr lang="cs-CZ" sz="3600" b="1" dirty="0" smtClean="0"/>
              <a:t>Co se stalo kosovi?</a:t>
            </a:r>
          </a:p>
          <a:p>
            <a:pPr marL="0" indent="0">
              <a:buNone/>
            </a:pPr>
            <a:r>
              <a:rPr lang="cs-CZ" sz="3600" dirty="0" smtClean="0"/>
              <a:t>Kosovi se přetrhala tkanička a on ji snědl.</a:t>
            </a:r>
            <a:endParaRPr lang="cs-CZ" sz="3600" dirty="0"/>
          </a:p>
          <a:p>
            <a:r>
              <a:rPr lang="cs-CZ" sz="3600" b="1" dirty="0" smtClean="0"/>
              <a:t>K čemu přirovnává básník tkaničku?</a:t>
            </a:r>
          </a:p>
          <a:p>
            <a:pPr marL="0" indent="0">
              <a:buNone/>
            </a:pPr>
            <a:r>
              <a:rPr lang="cs-CZ" sz="3600" dirty="0"/>
              <a:t>B</a:t>
            </a:r>
            <a:r>
              <a:rPr lang="cs-CZ" sz="3600" dirty="0" smtClean="0"/>
              <a:t>ásník přirovnává tkaničku k žížale.</a:t>
            </a:r>
          </a:p>
        </p:txBody>
      </p:sp>
    </p:spTree>
    <p:extLst>
      <p:ext uri="{BB962C8B-B14F-4D97-AF65-F5344CB8AC3E}">
        <p14:creationId xmlns:p14="http://schemas.microsoft.com/office/powerpoint/2010/main" val="22673998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chybějící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484784"/>
            <a:ext cx="527836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Ty  </a:t>
            </a:r>
            <a:r>
              <a:rPr lang="cs-CZ" dirty="0" smtClean="0"/>
              <a:t>  _      </a:t>
            </a:r>
            <a:r>
              <a:rPr lang="cs-CZ" dirty="0"/>
              <a:t>táto, to ti bylo k smíchu,</a:t>
            </a:r>
            <a:br>
              <a:rPr lang="cs-CZ" dirty="0"/>
            </a:br>
            <a:r>
              <a:rPr lang="cs-CZ" dirty="0"/>
              <a:t>já viděl </a:t>
            </a:r>
            <a:r>
              <a:rPr lang="cs-CZ" dirty="0" smtClean="0"/>
              <a:t>     _     </a:t>
            </a:r>
            <a:r>
              <a:rPr lang="cs-CZ" dirty="0"/>
              <a:t>na trávníku,</a:t>
            </a:r>
            <a:br>
              <a:rPr lang="cs-CZ" dirty="0"/>
            </a:br>
            <a:r>
              <a:rPr lang="cs-CZ" dirty="0" smtClean="0"/>
              <a:t>        _          </a:t>
            </a:r>
            <a:r>
              <a:rPr lang="cs-CZ" dirty="0"/>
              <a:t>si tkaničku.</a:t>
            </a:r>
            <a:br>
              <a:rPr lang="cs-CZ" dirty="0"/>
            </a:br>
            <a:r>
              <a:rPr lang="cs-CZ" dirty="0"/>
              <a:t>U </a:t>
            </a:r>
            <a:r>
              <a:rPr lang="cs-CZ" dirty="0" smtClean="0"/>
              <a:t>    _       </a:t>
            </a:r>
            <a:r>
              <a:rPr lang="cs-CZ" dirty="0"/>
              <a:t>se mu rozvázala</a:t>
            </a:r>
            <a:r>
              <a:rPr lang="cs-CZ" dirty="0" smtClean="0"/>
              <a:t>,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tahal ji, až se </a:t>
            </a:r>
            <a:r>
              <a:rPr lang="cs-CZ" dirty="0" smtClean="0"/>
              <a:t>       _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a </a:t>
            </a:r>
            <a:r>
              <a:rPr lang="cs-CZ" dirty="0" smtClean="0"/>
              <a:t>   _    , </a:t>
            </a:r>
            <a:r>
              <a:rPr lang="cs-CZ" dirty="0"/>
              <a:t>že ji ten hlupák </a:t>
            </a:r>
            <a:r>
              <a:rPr lang="cs-CZ" dirty="0" err="1"/>
              <a:t>sněd</a:t>
            </a:r>
            <a:r>
              <a:rPr lang="cs-CZ" dirty="0"/>
              <a:t>!</a:t>
            </a:r>
            <a:br>
              <a:rPr lang="cs-CZ" dirty="0"/>
            </a:br>
            <a:r>
              <a:rPr lang="cs-CZ" dirty="0"/>
              <a:t>Kdepak </a:t>
            </a:r>
            <a:r>
              <a:rPr lang="cs-CZ" dirty="0" smtClean="0"/>
              <a:t>si         _      </a:t>
            </a:r>
            <a:r>
              <a:rPr lang="cs-CZ" dirty="0"/>
              <a:t>novou teď?</a:t>
            </a:r>
            <a:br>
              <a:rPr lang="cs-CZ" dirty="0"/>
            </a:br>
            <a:endParaRPr lang="cs-CZ" dirty="0"/>
          </a:p>
          <a:p>
            <a:pPr marL="0" indent="0">
              <a:buNone/>
            </a:pPr>
            <a:r>
              <a:rPr lang="cs-CZ" dirty="0" smtClean="0"/>
              <a:t>       _      ! </a:t>
            </a:r>
            <a:r>
              <a:rPr lang="cs-CZ" dirty="0"/>
              <a:t>Co ty víš!</a:t>
            </a:r>
            <a:br>
              <a:rPr lang="cs-CZ" dirty="0"/>
            </a:br>
            <a:r>
              <a:rPr lang="cs-CZ" dirty="0" smtClean="0"/>
              <a:t>Počkej, však     _     uvidíš!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236296" y="3933056"/>
            <a:ext cx="978153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700" dirty="0">
                <a:solidFill>
                  <a:prstClr val="black"/>
                </a:solidFill>
              </a:rPr>
              <a:t>nevíš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7236296" y="5373216"/>
            <a:ext cx="880369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700" dirty="0">
                <a:solidFill>
                  <a:prstClr val="black"/>
                </a:solidFill>
              </a:rPr>
              <a:t>kosa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7236296" y="3414363"/>
            <a:ext cx="1665841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700" dirty="0">
                <a:solidFill>
                  <a:prstClr val="black"/>
                </a:solidFill>
              </a:rPr>
              <a:t>zavazovat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7236296" y="1975367"/>
            <a:ext cx="1040670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700" dirty="0">
                <a:solidFill>
                  <a:prstClr val="black"/>
                </a:solidFill>
              </a:rPr>
              <a:t>botky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7236296" y="4440887"/>
            <a:ext cx="1601721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700" dirty="0">
                <a:solidFill>
                  <a:prstClr val="black"/>
                </a:solidFill>
              </a:rPr>
              <a:t>přetrhala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236296" y="2483197"/>
            <a:ext cx="606256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700" dirty="0">
                <a:solidFill>
                  <a:prstClr val="black"/>
                </a:solidFill>
              </a:rPr>
              <a:t>víš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7236296" y="2991028"/>
            <a:ext cx="1053494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700" dirty="0">
                <a:solidFill>
                  <a:prstClr val="black"/>
                </a:solidFill>
              </a:rPr>
              <a:t>koupí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236296" y="1467536"/>
            <a:ext cx="1096775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700" dirty="0">
                <a:solidFill>
                  <a:prstClr val="black"/>
                </a:solidFill>
              </a:rPr>
              <a:t>Žížala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7239502" y="4929180"/>
            <a:ext cx="974947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700" dirty="0">
                <a:solidFill>
                  <a:prstClr val="black"/>
                </a:solidFill>
              </a:rPr>
              <a:t>ráno </a:t>
            </a:r>
            <a:endParaRPr lang="cs-CZ" dirty="0"/>
          </a:p>
        </p:txBody>
      </p:sp>
      <p:pic>
        <p:nvPicPr>
          <p:cNvPr id="1026" name="Picture 2" descr="C:\Users\Ema\AppData\Local\Microsoft\Windows\Temporary Internet Files\Content.IE5\WJ65NQTH\MC90005734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182378"/>
            <a:ext cx="1799539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76685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33333E-6 L -0.71493 -0.36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747" y="-18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44444E-6 L -0.61615 -0.50972 " pathEditMode="relative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-0.75261 -0.1608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639" y="-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81481E-6 C -0.24184 0.0375 -0.48212 0.11181 -0.72569 0.11181 " pathEditMode="relative" ptsTypes="f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46945E-18 L -0.54514 -0.19143 " pathEditMode="relative" ptsTypes="A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7.77778E-6 L -0.72083 0.15695 " pathEditMode="relative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-0.55955 0.13981 " pathEditMode="relative" ptsTypes="AA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-7.40741E-7 L -0.74029 0.49676 " pathEditMode="relative" ptsTypes="AA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5E-6 1.48148E-6 L -0.54358 0.04722 " pathEditMode="relative" ptsTypes="AA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Přečti si znovu báseň a hledej rýmy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4000" b="1" dirty="0" smtClean="0"/>
              <a:t>k smíchu </a:t>
            </a:r>
          </a:p>
          <a:p>
            <a:pPr marL="0" indent="0">
              <a:buNone/>
            </a:pPr>
            <a:r>
              <a:rPr lang="cs-CZ" sz="4000" b="1" dirty="0"/>
              <a:t> </a:t>
            </a:r>
            <a:r>
              <a:rPr lang="cs-CZ" sz="4000" b="1" dirty="0" smtClean="0"/>
              <a:t>    </a:t>
            </a:r>
            <a:r>
              <a:rPr lang="cs-CZ" sz="4000" dirty="0" smtClean="0"/>
              <a:t>	na trávníku</a:t>
            </a:r>
          </a:p>
          <a:p>
            <a:pPr marL="0" indent="0">
              <a:buNone/>
            </a:pPr>
            <a:r>
              <a:rPr lang="cs-CZ" sz="4000" dirty="0"/>
              <a:t>	</a:t>
            </a:r>
            <a:r>
              <a:rPr lang="cs-CZ" sz="4000" dirty="0" smtClean="0"/>
              <a:t> tkaničku</a:t>
            </a:r>
            <a:endParaRPr lang="cs-CZ" sz="4000" dirty="0"/>
          </a:p>
          <a:p>
            <a:r>
              <a:rPr lang="cs-CZ" sz="4000" b="1" dirty="0" smtClean="0"/>
              <a:t>rozvázala </a:t>
            </a:r>
          </a:p>
          <a:p>
            <a:pPr marL="0" indent="0">
              <a:buNone/>
            </a:pPr>
            <a:r>
              <a:rPr lang="cs-CZ" sz="4000" dirty="0" smtClean="0"/>
              <a:t>       přetrhala</a:t>
            </a:r>
          </a:p>
          <a:p>
            <a:r>
              <a:rPr lang="cs-CZ" sz="4000" b="1" dirty="0" err="1" smtClean="0"/>
              <a:t>sněd</a:t>
            </a:r>
            <a:r>
              <a:rPr lang="cs-CZ" sz="4000" dirty="0" smtClean="0"/>
              <a:t> </a:t>
            </a:r>
          </a:p>
          <a:p>
            <a:pPr marL="0" indent="0">
              <a:buNone/>
            </a:pPr>
            <a:r>
              <a:rPr lang="cs-CZ" sz="4000" dirty="0" smtClean="0"/>
              <a:t>     teď</a:t>
            </a:r>
          </a:p>
          <a:p>
            <a:r>
              <a:rPr lang="cs-CZ" sz="4000" b="1" dirty="0" smtClean="0"/>
              <a:t>víš </a:t>
            </a:r>
          </a:p>
          <a:p>
            <a:pPr marL="0" indent="0">
              <a:buNone/>
            </a:pPr>
            <a:r>
              <a:rPr lang="cs-CZ" sz="4000" dirty="0" smtClean="0"/>
              <a:t>     uvidíš</a:t>
            </a:r>
            <a:endParaRPr lang="cs-CZ" sz="4000" dirty="0"/>
          </a:p>
        </p:txBody>
      </p:sp>
      <p:pic>
        <p:nvPicPr>
          <p:cNvPr id="1027" name="Picture 3" descr="C:\Users\Ema\AppData\Local\Microsoft\Windows\Temporary Internet Files\Content.IE5\G5Z7KKFZ\MP90042303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6624" y="1988840"/>
            <a:ext cx="3744416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8057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342900" lvl="0" indent="-342900"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sz="3200" dirty="0">
                <a:solidFill>
                  <a:srgbClr val="4E3B30"/>
                </a:solidFill>
                <a:latin typeface="Franklin Gothic Book"/>
              </a:rPr>
              <a:t>Galerie Klipart MS Office</a:t>
            </a:r>
          </a:p>
          <a:p>
            <a:pPr marL="342900" lvl="0" indent="-342900"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sz="3200" dirty="0" smtClean="0">
                <a:solidFill>
                  <a:srgbClr val="4E3B30"/>
                </a:solidFill>
                <a:latin typeface="Franklin Gothic Book"/>
              </a:rPr>
              <a:t>  </a:t>
            </a:r>
            <a:r>
              <a:rPr lang="cs-CZ" sz="3200" dirty="0">
                <a:solidFill>
                  <a:srgbClr val="4E3B30"/>
                </a:solidFill>
                <a:latin typeface="Franklin Gothic Book"/>
              </a:rPr>
              <a:t>HORÁKOVÁ, Z., JANÁČKOVÁ, Z., PROCHÁZKOVÁ, E. Čítanka pro 2. ročník základní školy. Nová škola, Brno, 2002. ISBN 80-7289-043-3.</a:t>
            </a:r>
          </a:p>
          <a:p>
            <a:pPr marL="342900" lvl="0" indent="-228600">
              <a:buClr>
                <a:srgbClr val="F0AD00"/>
              </a:buClr>
              <a:buSzTx/>
              <a:buFont typeface="Arial" pitchFamily="34" charset="0"/>
              <a:buChar char="•"/>
            </a:pPr>
            <a:endParaRPr lang="cs-CZ" sz="2400" dirty="0">
              <a:solidFill>
                <a:srgbClr val="5A6378"/>
              </a:solidFill>
              <a:latin typeface="Gill Sans MT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54620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225</TotalTime>
  <Words>209</Words>
  <Application>Microsoft Office PowerPoint</Application>
  <PresentationFormat>Předvádění na obrazovce (4:3)</PresentationFormat>
  <Paragraphs>58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Administrativní</vt:lpstr>
      <vt:lpstr>Prezentace aplikace PowerPoint</vt:lpstr>
      <vt:lpstr>Před usnutím 1 František Halas</vt:lpstr>
      <vt:lpstr>Otázky</vt:lpstr>
      <vt:lpstr>Doplň chybějící slova</vt:lpstr>
      <vt:lpstr>Přečti si znovu báseň a hledej rýmy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Ema</cp:lastModifiedBy>
  <cp:revision>17</cp:revision>
  <dcterms:created xsi:type="dcterms:W3CDTF">2014-03-01T15:05:10Z</dcterms:created>
  <dcterms:modified xsi:type="dcterms:W3CDTF">2014-03-31T17:36:21Z</dcterms:modified>
</cp:coreProperties>
</file>