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98CB41-7F47-4052-B2EC-FFA2EA533014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78504D-361C-407D-A60F-2AB2D1BA3D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14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DC72E4-7D20-4A2D-B64B-0C65FC41C1C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88268E1-597B-48F9-9532-AAD69F85C7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29867" y="2708919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JAZYK _1. OPAKOVÁNÍ SLOVNÍ ZÁSOBY </a:t>
            </a:r>
          </a:p>
          <a:p>
            <a:r>
              <a:rPr lang="cs-CZ" dirty="0" smtClean="0"/>
              <a:t>Téma:	</a:t>
            </a:r>
            <a:r>
              <a:rPr lang="cs-CZ" smtClean="0"/>
              <a:t>               </a:t>
            </a:r>
            <a:r>
              <a:rPr lang="cs-CZ" smtClean="0"/>
              <a:t> </a:t>
            </a:r>
            <a:r>
              <a:rPr lang="cs-CZ" dirty="0"/>
              <a:t>OPAKOVÁNÍ SLOVNÍ ZÁSOBY 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9. 1.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</a:t>
            </a:r>
            <a:r>
              <a:rPr lang="cs-CZ" dirty="0" err="1" smtClean="0"/>
              <a:t>Colours</a:t>
            </a:r>
            <a:r>
              <a:rPr lang="cs-CZ" dirty="0" smtClean="0"/>
              <a:t>, </a:t>
            </a:r>
            <a:r>
              <a:rPr lang="cs-CZ" dirty="0" err="1" smtClean="0"/>
              <a:t>animals</a:t>
            </a:r>
            <a:r>
              <a:rPr lang="cs-CZ" dirty="0" smtClean="0"/>
              <a:t>,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foods</a:t>
            </a:r>
            <a:r>
              <a:rPr lang="cs-CZ" dirty="0" smtClean="0"/>
              <a:t> – opakování slovní zásoby z   </a:t>
            </a:r>
          </a:p>
          <a:p>
            <a:r>
              <a:rPr lang="cs-CZ" dirty="0"/>
              <a:t>	</a:t>
            </a:r>
            <a:r>
              <a:rPr lang="cs-CZ" dirty="0" smtClean="0"/>
              <a:t>	jednotlivých lekcí učebnice Happy House 2, čtení a výslovnost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806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úhelník 3"/>
          <p:cNvSpPr/>
          <p:nvPr/>
        </p:nvSpPr>
        <p:spPr>
          <a:xfrm>
            <a:off x="1115616" y="4010475"/>
            <a:ext cx="2366783" cy="76553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colours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88" y="1236067"/>
            <a:ext cx="928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book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708920"/>
            <a:ext cx="758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pen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492896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5157192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rice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2060848"/>
            <a:ext cx="1358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monkey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013176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blue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6165304"/>
            <a:ext cx="1093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snake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7363" y="6070229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bread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41652" y="246691"/>
            <a:ext cx="991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white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78904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chair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1628800"/>
            <a:ext cx="859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tiger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245514"/>
            <a:ext cx="103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pasta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252791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green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99007" y="534185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lion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41652" y="1813466"/>
            <a:ext cx="1332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teacher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7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36503" y="5903694"/>
            <a:ext cx="1102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yellow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31774" y="3429000"/>
            <a:ext cx="96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clock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21383" y="1325940"/>
            <a:ext cx="1548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crocodile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20298" y="329496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cheese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6872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3" grpId="0"/>
      <p:bldP spid="14" grpId="0"/>
      <p:bldP spid="16" grpId="0"/>
      <p:bldP spid="17" grpId="0"/>
      <p:bldP spid="18" grpId="0"/>
      <p:bldP spid="20" grpId="0"/>
      <p:bldP spid="21" grpId="0"/>
      <p:bldP spid="22" grpId="0"/>
      <p:bldP spid="24" grpId="0"/>
      <p:bldP spid="25" grpId="0"/>
      <p:bldP spid="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úhelník 3"/>
          <p:cNvSpPr/>
          <p:nvPr/>
        </p:nvSpPr>
        <p:spPr>
          <a:xfrm>
            <a:off x="1115616" y="4010475"/>
            <a:ext cx="2366783" cy="76553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school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91716" y="1431940"/>
            <a:ext cx="928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book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37815" y="2708920"/>
            <a:ext cx="758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pen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492896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5157192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rice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31257" y="1521635"/>
            <a:ext cx="1358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monkey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013176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blue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13457" y="6165304"/>
            <a:ext cx="1093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snake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4356" y="6070229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bread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80439" y="385500"/>
            <a:ext cx="991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white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78904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chair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1628800"/>
            <a:ext cx="859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tiger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245514"/>
            <a:ext cx="103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pasta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252791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green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99007" y="534185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lion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41652" y="1813466"/>
            <a:ext cx="1332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teacher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7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28942" y="6088360"/>
            <a:ext cx="1102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yellow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74721" y="3265820"/>
            <a:ext cx="96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clock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236296" y="241484"/>
            <a:ext cx="1548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crocodile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47291" y="385500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cheese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5245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2" grpId="0"/>
      <p:bldP spid="23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úhelník 3"/>
          <p:cNvSpPr/>
          <p:nvPr/>
        </p:nvSpPr>
        <p:spPr>
          <a:xfrm>
            <a:off x="1115616" y="4010475"/>
            <a:ext cx="2366783" cy="76553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animals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31735" y="1165920"/>
            <a:ext cx="928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book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708920"/>
            <a:ext cx="758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pen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492896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5157192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rice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2060848"/>
            <a:ext cx="1358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monkey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013176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blue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6165304"/>
            <a:ext cx="1093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snake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6349970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bread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67970" y="442751"/>
            <a:ext cx="991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white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78904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chair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1628800"/>
            <a:ext cx="859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tiger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245514"/>
            <a:ext cx="103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pasta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252791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green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99007" y="534185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lion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41652" y="1813466"/>
            <a:ext cx="1332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teacher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7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6349970"/>
            <a:ext cx="1102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yellow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31774" y="3429000"/>
            <a:ext cx="96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clock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70897" y="1165920"/>
            <a:ext cx="1548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crocodile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6294" y="186821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cheese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2307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2" grpId="0"/>
      <p:bldP spid="14" grpId="0"/>
      <p:bldP spid="15" grpId="0"/>
      <p:bldP spid="16" grpId="0"/>
      <p:bldP spid="18" grpId="0"/>
      <p:bldP spid="19" grpId="0"/>
      <p:bldP spid="21" grpId="0"/>
      <p:bldP spid="23" grpId="0"/>
      <p:bldP spid="24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úhelník 3"/>
          <p:cNvSpPr/>
          <p:nvPr/>
        </p:nvSpPr>
        <p:spPr>
          <a:xfrm>
            <a:off x="1115616" y="4010475"/>
            <a:ext cx="2366783" cy="76553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foods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1175144"/>
            <a:ext cx="928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book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708920"/>
            <a:ext cx="758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pen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492896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5157192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rice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2060848"/>
            <a:ext cx="1358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monkey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013176"/>
            <a:ext cx="84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blue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6165304"/>
            <a:ext cx="1093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snake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6536" y="6019398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bread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25068" y="388097"/>
            <a:ext cx="991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white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78904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chair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1628800"/>
            <a:ext cx="859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tiger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245514"/>
            <a:ext cx="1032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pasta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252791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green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99007" y="534185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lion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41652" y="1813466"/>
            <a:ext cx="1332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teacher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7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78452" y="6052278"/>
            <a:ext cx="1102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yellow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31774" y="3429000"/>
            <a:ext cx="96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clock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93445" y="1316660"/>
            <a:ext cx="1548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crocodile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20298" y="388097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cheese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9617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7" grpId="0"/>
      <p:bldP spid="19" grpId="0"/>
      <p:bldP spid="20" grpId="0"/>
      <p:bldP spid="21" grpId="0"/>
      <p:bldP spid="23" grpId="0"/>
      <p:bldP spid="24" grpId="0"/>
      <p:bldP spid="2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184</TotalTime>
  <Words>88</Words>
  <Application>Microsoft Office PowerPoint</Application>
  <PresentationFormat>Předvádění na obrazovce (4:3)</PresentationFormat>
  <Paragraphs>94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první prezentace</dc:title>
  <dc:creator>Demjančuková Markéta</dc:creator>
  <cp:lastModifiedBy>Demjančuková Markéta</cp:lastModifiedBy>
  <cp:revision>22</cp:revision>
  <dcterms:created xsi:type="dcterms:W3CDTF">2013-01-09T21:14:34Z</dcterms:created>
  <dcterms:modified xsi:type="dcterms:W3CDTF">2013-04-01T16:38:46Z</dcterms:modified>
</cp:coreProperties>
</file>